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5.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786" r:id="rId2"/>
    <p:sldMasterId id="2147483957" r:id="rId3"/>
    <p:sldMasterId id="2147484012" r:id="rId4"/>
    <p:sldMasterId id="2147484038" r:id="rId5"/>
    <p:sldMasterId id="2147484087" r:id="rId6"/>
  </p:sldMasterIdLst>
  <p:notesMasterIdLst>
    <p:notesMasterId r:id="rId21"/>
  </p:notesMasterIdLst>
  <p:handoutMasterIdLst>
    <p:handoutMasterId r:id="rId22"/>
  </p:handoutMasterIdLst>
  <p:sldIdLst>
    <p:sldId id="4461" r:id="rId7"/>
    <p:sldId id="4413" r:id="rId8"/>
    <p:sldId id="1120" r:id="rId9"/>
    <p:sldId id="4344" r:id="rId10"/>
    <p:sldId id="305" r:id="rId11"/>
    <p:sldId id="4408" r:id="rId12"/>
    <p:sldId id="4333" r:id="rId13"/>
    <p:sldId id="4462" r:id="rId14"/>
    <p:sldId id="4464" r:id="rId15"/>
    <p:sldId id="4442" r:id="rId16"/>
    <p:sldId id="4429" r:id="rId17"/>
    <p:sldId id="4465" r:id="rId18"/>
    <p:sldId id="4445" r:id="rId19"/>
    <p:sldId id="4428" r:id="rId20"/>
  </p:sldIdLst>
  <p:sldSz cx="12436475" cy="6994525"/>
  <p:notesSz cx="6858000" cy="1352550"/>
  <p:defaultTextStyle>
    <a:defPPr>
      <a:defRPr lang="en-US"/>
    </a:defPPr>
    <a:lvl1pPr marL="0" algn="l" defTabSz="932513" rtl="0" eaLnBrk="1" latinLnBrk="0" hangingPunct="1">
      <a:defRPr sz="1836" kern="1200">
        <a:solidFill>
          <a:schemeClr val="tx1"/>
        </a:solidFill>
        <a:latin typeface="+mn-lt"/>
        <a:ea typeface="+mn-ea"/>
        <a:cs typeface="+mn-cs"/>
      </a:defRPr>
    </a:lvl1pPr>
    <a:lvl2pPr marL="466256" algn="l" defTabSz="932513" rtl="0" eaLnBrk="1" latinLnBrk="0" hangingPunct="1">
      <a:defRPr sz="1836" kern="1200">
        <a:solidFill>
          <a:schemeClr val="tx1"/>
        </a:solidFill>
        <a:latin typeface="+mn-lt"/>
        <a:ea typeface="+mn-ea"/>
        <a:cs typeface="+mn-cs"/>
      </a:defRPr>
    </a:lvl2pPr>
    <a:lvl3pPr marL="932513" algn="l" defTabSz="932513" rtl="0" eaLnBrk="1" latinLnBrk="0" hangingPunct="1">
      <a:defRPr sz="1836" kern="1200">
        <a:solidFill>
          <a:schemeClr val="tx1"/>
        </a:solidFill>
        <a:latin typeface="+mn-lt"/>
        <a:ea typeface="+mn-ea"/>
        <a:cs typeface="+mn-cs"/>
      </a:defRPr>
    </a:lvl3pPr>
    <a:lvl4pPr marL="1398769" algn="l" defTabSz="932513" rtl="0" eaLnBrk="1" latinLnBrk="0" hangingPunct="1">
      <a:defRPr sz="1836" kern="1200">
        <a:solidFill>
          <a:schemeClr val="tx1"/>
        </a:solidFill>
        <a:latin typeface="+mn-lt"/>
        <a:ea typeface="+mn-ea"/>
        <a:cs typeface="+mn-cs"/>
      </a:defRPr>
    </a:lvl4pPr>
    <a:lvl5pPr marL="1865026" algn="l" defTabSz="932513" rtl="0" eaLnBrk="1" latinLnBrk="0" hangingPunct="1">
      <a:defRPr sz="1836" kern="1200">
        <a:solidFill>
          <a:schemeClr val="tx1"/>
        </a:solidFill>
        <a:latin typeface="+mn-lt"/>
        <a:ea typeface="+mn-ea"/>
        <a:cs typeface="+mn-cs"/>
      </a:defRPr>
    </a:lvl5pPr>
    <a:lvl6pPr marL="2331281" algn="l" defTabSz="932513" rtl="0" eaLnBrk="1" latinLnBrk="0" hangingPunct="1">
      <a:defRPr sz="1836" kern="1200">
        <a:solidFill>
          <a:schemeClr val="tx1"/>
        </a:solidFill>
        <a:latin typeface="+mn-lt"/>
        <a:ea typeface="+mn-ea"/>
        <a:cs typeface="+mn-cs"/>
      </a:defRPr>
    </a:lvl6pPr>
    <a:lvl7pPr marL="2797538" algn="l" defTabSz="932513" rtl="0" eaLnBrk="1" latinLnBrk="0" hangingPunct="1">
      <a:defRPr sz="1836" kern="1200">
        <a:solidFill>
          <a:schemeClr val="tx1"/>
        </a:solidFill>
        <a:latin typeface="+mn-lt"/>
        <a:ea typeface="+mn-ea"/>
        <a:cs typeface="+mn-cs"/>
      </a:defRPr>
    </a:lvl7pPr>
    <a:lvl8pPr marL="3263794" algn="l" defTabSz="932513" rtl="0" eaLnBrk="1" latinLnBrk="0" hangingPunct="1">
      <a:defRPr sz="1836" kern="1200">
        <a:solidFill>
          <a:schemeClr val="tx1"/>
        </a:solidFill>
        <a:latin typeface="+mn-lt"/>
        <a:ea typeface="+mn-ea"/>
        <a:cs typeface="+mn-cs"/>
      </a:defRPr>
    </a:lvl8pPr>
    <a:lvl9pPr marL="3730050" algn="l" defTabSz="932513" rtl="0" eaLnBrk="1" latinLnBrk="0" hangingPunct="1">
      <a:defRPr sz="1836"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0" name="Author" initials="A" lastIdx="0" clrIdx="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2D90"/>
    <a:srgbClr val="0D0D0D"/>
    <a:srgbClr val="00178F"/>
    <a:srgbClr val="E1E1E1"/>
    <a:srgbClr val="F5F5F5"/>
    <a:srgbClr val="FAFAFA"/>
    <a:srgbClr val="008272"/>
    <a:srgbClr val="00B294"/>
    <a:srgbClr val="00479F"/>
    <a:srgbClr val="53B9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61785" autoAdjust="0"/>
  </p:normalViewPr>
  <p:slideViewPr>
    <p:cSldViewPr snapToGrid="0">
      <p:cViewPr varScale="1">
        <p:scale>
          <a:sx n="87" d="100"/>
          <a:sy n="87" d="100"/>
        </p:scale>
        <p:origin x="3020" y="28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68F7D1-9D94-463B-BC9F-8EBA25E2431F}"/>
              </a:ext>
            </a:extLst>
          </p:cNvPr>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a:extLst>
              <a:ext uri="{FF2B5EF4-FFF2-40B4-BE49-F238E27FC236}">
                <a16:creationId xmlns:a16="http://schemas.microsoft.com/office/drawing/2014/main" id="{2993EC5B-8D53-4893-A417-A44157F7D83E}"/>
              </a:ext>
            </a:extLst>
          </p:cNvPr>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78EF2801-385E-4EFF-9D2A-B71D49D11DC4}" type="datetimeFigureOut">
              <a:rPr lang="en-US" smtClean="0"/>
              <a:t>5/24/2025</a:t>
            </a:fld>
            <a:endParaRPr lang="en-US"/>
          </a:p>
        </p:txBody>
      </p:sp>
      <p:sp>
        <p:nvSpPr>
          <p:cNvPr id="4" name="Footer Placeholder 3">
            <a:extLst>
              <a:ext uri="{FF2B5EF4-FFF2-40B4-BE49-F238E27FC236}">
                <a16:creationId xmlns:a16="http://schemas.microsoft.com/office/drawing/2014/main" id="{788EC361-545A-40F6-8CFD-3D29EDE62BBB}"/>
              </a:ext>
            </a:extLst>
          </p:cNvPr>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8CEF66-3355-41CD-9940-FE934B6F1DD7}"/>
              </a:ext>
            </a:extLst>
          </p:cNvPr>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A8913D70-B27C-4F83-8F6B-3805D94C5AFB}" type="slidenum">
              <a:rPr lang="en-US" smtClean="0"/>
              <a:t>‹#›</a:t>
            </a:fld>
            <a:endParaRPr lang="en-US"/>
          </a:p>
        </p:txBody>
      </p:sp>
    </p:spTree>
    <p:extLst>
      <p:ext uri="{BB962C8B-B14F-4D97-AF65-F5344CB8AC3E}">
        <p14:creationId xmlns:p14="http://schemas.microsoft.com/office/powerpoint/2010/main" val="163356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D215A296-762B-413E-9C94-B8878C0DA026}" type="datetimeFigureOut">
              <a:rPr lang="en-US" smtClean="0"/>
              <a:t>5/24/2025</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C71D549F-8022-4AE4-8B8D-5F6EA48A2C7F}"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32513" rtl="0" eaLnBrk="1" latinLnBrk="0" hangingPunct="1">
      <a:defRPr sz="1224" kern="1200">
        <a:solidFill>
          <a:schemeClr val="tx1"/>
        </a:solidFill>
        <a:latin typeface="+mn-lt"/>
        <a:ea typeface="+mn-ea"/>
        <a:cs typeface="+mn-cs"/>
      </a:defRPr>
    </a:lvl1pPr>
    <a:lvl2pPr marL="466256" algn="l" defTabSz="932513" rtl="0" eaLnBrk="1" latinLnBrk="0" hangingPunct="1">
      <a:defRPr sz="1224" kern="1200">
        <a:solidFill>
          <a:schemeClr val="tx1"/>
        </a:solidFill>
        <a:latin typeface="+mn-lt"/>
        <a:ea typeface="+mn-ea"/>
        <a:cs typeface="+mn-cs"/>
      </a:defRPr>
    </a:lvl2pPr>
    <a:lvl3pPr marL="932513" algn="l" defTabSz="932513" rtl="0" eaLnBrk="1" latinLnBrk="0" hangingPunct="1">
      <a:defRPr sz="1224" kern="1200">
        <a:solidFill>
          <a:schemeClr val="tx1"/>
        </a:solidFill>
        <a:latin typeface="+mn-lt"/>
        <a:ea typeface="+mn-ea"/>
        <a:cs typeface="+mn-cs"/>
      </a:defRPr>
    </a:lvl3pPr>
    <a:lvl4pPr marL="1398769" algn="l" defTabSz="932513" rtl="0" eaLnBrk="1" latinLnBrk="0" hangingPunct="1">
      <a:defRPr sz="1224" kern="1200">
        <a:solidFill>
          <a:schemeClr val="tx1"/>
        </a:solidFill>
        <a:latin typeface="+mn-lt"/>
        <a:ea typeface="+mn-ea"/>
        <a:cs typeface="+mn-cs"/>
      </a:defRPr>
    </a:lvl4pPr>
    <a:lvl5pPr marL="1865026" algn="l" defTabSz="932513" rtl="0" eaLnBrk="1" latinLnBrk="0" hangingPunct="1">
      <a:defRPr sz="1224" kern="1200">
        <a:solidFill>
          <a:schemeClr val="tx1"/>
        </a:solidFill>
        <a:latin typeface="+mn-lt"/>
        <a:ea typeface="+mn-ea"/>
        <a:cs typeface="+mn-cs"/>
      </a:defRPr>
    </a:lvl5pPr>
    <a:lvl6pPr marL="2331281" algn="l" defTabSz="932513" rtl="0" eaLnBrk="1" latinLnBrk="0" hangingPunct="1">
      <a:defRPr sz="1224" kern="1200">
        <a:solidFill>
          <a:schemeClr val="tx1"/>
        </a:solidFill>
        <a:latin typeface="+mn-lt"/>
        <a:ea typeface="+mn-ea"/>
        <a:cs typeface="+mn-cs"/>
      </a:defRPr>
    </a:lvl6pPr>
    <a:lvl7pPr marL="2797538" algn="l" defTabSz="932513" rtl="0" eaLnBrk="1" latinLnBrk="0" hangingPunct="1">
      <a:defRPr sz="1224" kern="1200">
        <a:solidFill>
          <a:schemeClr val="tx1"/>
        </a:solidFill>
        <a:latin typeface="+mn-lt"/>
        <a:ea typeface="+mn-ea"/>
        <a:cs typeface="+mn-cs"/>
      </a:defRPr>
    </a:lvl7pPr>
    <a:lvl8pPr marL="3263794" algn="l" defTabSz="932513" rtl="0" eaLnBrk="1" latinLnBrk="0" hangingPunct="1">
      <a:defRPr sz="1224" kern="1200">
        <a:solidFill>
          <a:schemeClr val="tx1"/>
        </a:solidFill>
        <a:latin typeface="+mn-lt"/>
        <a:ea typeface="+mn-ea"/>
        <a:cs typeface="+mn-cs"/>
      </a:defRPr>
    </a:lvl8pPr>
    <a:lvl9pPr marL="3730050" algn="l" defTabSz="932513" rtl="0" eaLnBrk="1" latinLnBrk="0" hangingPunct="1">
      <a:defRPr sz="1224"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D549F-8022-4AE4-8B8D-5F6EA48A2C7F}" type="slidenum">
              <a:rPr lang="en-US" smtClean="0"/>
              <a:t>1</a:t>
            </a:fld>
            <a:endParaRPr lang="en-US"/>
          </a:p>
        </p:txBody>
      </p:sp>
    </p:spTree>
    <p:extLst>
      <p:ext uri="{BB962C8B-B14F-4D97-AF65-F5344CB8AC3E}">
        <p14:creationId xmlns:p14="http://schemas.microsoft.com/office/powerpoint/2010/main" val="1270380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34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D549F-8022-4AE4-8B8D-5F6EA48A2C7F}" type="slidenum">
              <a:rPr lang="en-US" smtClean="0"/>
              <a:t>12</a:t>
            </a:fld>
            <a:endParaRPr lang="en-US"/>
          </a:p>
        </p:txBody>
      </p:sp>
    </p:spTree>
    <p:extLst>
      <p:ext uri="{BB962C8B-B14F-4D97-AF65-F5344CB8AC3E}">
        <p14:creationId xmlns:p14="http://schemas.microsoft.com/office/powerpoint/2010/main" val="1737289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513"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540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181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807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14637533-CD1A-45D1-9125-886EA277B5D1}" type="datetime1">
              <a:rPr lang="en-US" smtClean="0"/>
              <a:t>5/24/2025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3523550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516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4">
              <a:lnSpc>
                <a:spcPct val="90000"/>
              </a:lnSpc>
              <a:spcAft>
                <a:spcPts val="1176"/>
              </a:spcAft>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F7CFC-B5DB-460C-9D61-1BE996B020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262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3251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1088143" rtl="0" eaLnBrk="0" fontAlgn="auto" latinLnBrk="0" hangingPunct="0">
              <a:lnSpc>
                <a:spcPct val="100000"/>
              </a:lnSpc>
              <a:spcBef>
                <a:spcPts val="0"/>
              </a:spcBef>
              <a:spcAft>
                <a:spcPts val="0"/>
              </a:spcAft>
              <a:buClrTx/>
              <a:buSzTx/>
              <a:buFontTx/>
              <a:buNone/>
              <a:tabLst/>
              <a:defRPr/>
            </a:pPr>
            <a:r>
              <a:rPr kumimoji="0" lang="en-US" sz="5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5/24/2025 6:38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823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3251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1088143" rtl="0" eaLnBrk="0" fontAlgn="auto" latinLnBrk="0" hangingPunct="0">
              <a:lnSpc>
                <a:spcPct val="100000"/>
              </a:lnSpc>
              <a:spcBef>
                <a:spcPts val="0"/>
              </a:spcBef>
              <a:spcAft>
                <a:spcPts val="0"/>
              </a:spcAft>
              <a:buClrTx/>
              <a:buSzTx/>
              <a:buFontTx/>
              <a:buNone/>
              <a:tabLst/>
              <a:defRPr/>
            </a:pPr>
            <a:r>
              <a:rPr kumimoji="0" lang="en-US" sz="5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5/24/2025 6:38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144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D549F-8022-4AE4-8B8D-5F6EA48A2C7F}" type="slidenum">
              <a:rPr lang="en-US" smtClean="0"/>
              <a:t>9</a:t>
            </a:fld>
            <a:endParaRPr lang="en-US"/>
          </a:p>
        </p:txBody>
      </p:sp>
    </p:spTree>
    <p:extLst>
      <p:ext uri="{BB962C8B-B14F-4D97-AF65-F5344CB8AC3E}">
        <p14:creationId xmlns:p14="http://schemas.microsoft.com/office/powerpoint/2010/main" val="3088316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24458"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t>Microsoft Ignite 2016</a:t>
            </a:r>
          </a:p>
        </p:txBody>
      </p:sp>
      <p:sp>
        <p:nvSpPr>
          <p:cNvPr id="5" name="Footer Placeholder 4"/>
          <p:cNvSpPr>
            <a:spLocks noGrp="1"/>
          </p:cNvSpPr>
          <p:nvPr>
            <p:ph type="ftr" sz="quarter" idx="11"/>
          </p:nvPr>
        </p:nvSpPr>
        <p:spPr/>
        <p:txBody>
          <a:bodyPr/>
          <a:lstStyle/>
          <a:p>
            <a:pPr marL="0" marR="0" lvl="0" indent="0" algn="l" defTabSz="941713"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24458"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24458" rtl="0" eaLnBrk="1" fontAlgn="auto" latinLnBrk="0" hangingPunct="1">
                <a:lnSpc>
                  <a:spcPct val="100000"/>
                </a:lnSpc>
                <a:spcBef>
                  <a:spcPts val="0"/>
                </a:spcBef>
                <a:spcAft>
                  <a:spcPts val="0"/>
                </a:spcAft>
                <a:buClrTx/>
                <a:buSzTx/>
                <a:buFontTx/>
                <a:buNone/>
                <a:tabLst/>
                <a:defRPr/>
              </a:pPr>
              <a:t>5/24/2025 6:38 PM</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24458"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24458"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029098"/>
      </p:ext>
    </p:extLst>
  </p:cSld>
  <p:clrMapOvr>
    <a:masterClrMapping/>
  </p:clrMapOvr>
</p:notes>
</file>

<file path=ppt/slideLayouts/_rels/slideLayout1.xml.rels><?xml version="1.0" encoding="UTF-8" standalone="yes"?><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0.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05.xml.rels><?xml version="1.0" encoding="UTF-8" standalone="yes"?><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106.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109.xml.rels><?xml version="1.0" encoding="UTF-8" standalone="yes"?><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1.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113.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5.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1.xml.rels><?xml version="1.0" encoding="UTF-8" standalone="yes"?><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22.xml.rels><?xml version="1.0" encoding="UTF-8" standalone="yes"?><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123.xml.rels><?xml version="1.0" encoding="UTF-8" standalone="yes"?><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4.xml.rels><?xml version="1.0" encoding="UTF-8" standalone="yes"?><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25.xml.rels><?xml version="1.0" encoding="UTF-8" standalone="yes"?><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126.xml.rels><?xml version="1.0" encoding="UTF-8" standalone="yes"?><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8.xml.rels><?xml version="1.0" encoding="UTF-8" standalone="yes"?><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29.xml.rels><?xml version="1.0" encoding="UTF-8" standalone="yes"?><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4.xml.rels><?xml version="1.0" encoding="UTF-8" standalone="yes"?><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5.xml.rels><?xml version="1.0" encoding="UTF-8" standalone="yes"?><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6.xml.rels><?xml version="1.0" encoding="UTF-8" standalone="yes"?><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7.xml.rels><?xml version="1.0" encoding="UTF-8" standalone="yes"?><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25.xml.rels><?xml version="1.0" encoding="UTF-8" standalone="yes"?><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9.xml.rels><?xml version="1.0" encoding="UTF-8" standalone="yes"?><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xml.rels><?xml version="1.0" encoding="UTF-8" standalone="yes"?><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4.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0.xml.rels><?xml version="1.0" encoding="UTF-8" standalone="yes"?><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41.xml.rels><?xml version="1.0" encoding="UTF-8" standalone="yes"?><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42.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5.xml.rels><?xml version="1.0" encoding="UTF-8" standalone="yes"?><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6.xml.rels><?xml version="1.0" encoding="UTF-8" standalone="yes"?><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7.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9.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1.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17.svg"/></Relationships>
</file>

<file path=ppt/slideLayouts/_rels/slideLayout54.xml.rels><?xml version="1.0" encoding="UTF-8" standalone="yes"?><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5.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0.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3.xml.rels><?xml version="1.0" encoding="UTF-8" standalone="yes"?><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4.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xml.rels><?xml version="1.0" encoding="UTF-8" standalone="yes"?><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0.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78.xml.rels><?xml version="1.0" encoding="UTF-8" standalone="yes"?><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79.xml.rels><?xml version="1.0" encoding="UTF-8" standalone="yes"?><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81.xml.rels><?xml version="1.0" encoding="UTF-8" standalone="yes"?><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82.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89.xml.rels><?xml version="1.0" encoding="UTF-8" standalone="yes"?><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9.xml.rels><?xml version="1.0" encoding="UTF-8" standalone="yes"?><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93.xml.rels><?xml version="1.0" encoding="UTF-8" standalone="yes"?><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4.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98.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5"/>
            <a:ext cx="8527440" cy="730183"/>
          </a:xfrm>
          <a:noFill/>
        </p:spPr>
        <p:txBody>
          <a:bodyPr lIns="0" tIns="109728" rIns="164592" bIns="109728">
            <a:noAutofit/>
          </a:bodyPr>
          <a:lstStyle>
            <a:lvl1pPr marL="0" indent="0">
              <a:spcBef>
                <a:spcPts val="0"/>
              </a:spcBef>
              <a:buNone/>
              <a:defRPr sz="2000" spc="0" baseline="0">
                <a:solidFill>
                  <a:schemeClr val="tx1"/>
                </a:solidFill>
                <a:latin typeface="+mn-lt"/>
              </a:defRPr>
            </a:lvl1pPr>
          </a:lstStyle>
          <a:p>
            <a:pPr lvl="0"/>
            <a:r>
              <a:rPr lang="en-US" err="1"/>
              <a:t>Autahor</a:t>
            </a:r>
            <a:r>
              <a:rPr lang="en-US"/>
              <a:t>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5141" y="449267"/>
            <a:ext cx="1206257" cy="258307"/>
          </a:xfrm>
          <a:prstGeom prst="rect">
            <a:avLst/>
          </a:prstGeom>
        </p:spPr>
      </p:pic>
    </p:spTree>
    <p:extLst>
      <p:ext uri="{BB962C8B-B14F-4D97-AF65-F5344CB8AC3E}">
        <p14:creationId xmlns:p14="http://schemas.microsoft.com/office/powerpoint/2010/main" val="14558816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Device layout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802616" y="1868347"/>
            <a:ext cx="4779824" cy="207749"/>
          </a:xfrm>
        </p:spPr>
        <p:txBody>
          <a:bodyPr lIns="0" tIns="0" rIns="0" bIns="0"/>
          <a:lstStyle>
            <a:lvl1pPr marL="0" indent="0">
              <a:buNone/>
              <a:defRPr sz="1500" b="0" i="0">
                <a:solidFill>
                  <a:schemeClr val="bg1">
                    <a:lumMod val="25000"/>
                  </a:schemeClr>
                </a:solidFill>
                <a:latin typeface="Segoe UI Light" charset="0"/>
                <a:ea typeface="Segoe UI Light" charset="0"/>
                <a:cs typeface="Segoe UI Light" charset="0"/>
              </a:defRPr>
            </a:lvl1pPr>
          </a:lstStyle>
          <a:p>
            <a:pPr lvl="0"/>
            <a:r>
              <a:rPr lang="en-US"/>
              <a:t>SUBHEAD SEGOE UI LIGHT 15 ALL CAPS</a:t>
            </a:r>
          </a:p>
        </p:txBody>
      </p:sp>
      <p:sp>
        <p:nvSpPr>
          <p:cNvPr id="3" name="Text Placeholder 2"/>
          <p:cNvSpPr>
            <a:spLocks noGrp="1"/>
          </p:cNvSpPr>
          <p:nvPr>
            <p:ph type="body" sz="quarter" idx="11" hasCustomPrompt="1"/>
          </p:nvPr>
        </p:nvSpPr>
        <p:spPr>
          <a:xfrm>
            <a:off x="804774" y="1452848"/>
            <a:ext cx="4777665"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Headline Segoe UI Light 24</a:t>
            </a:r>
          </a:p>
        </p:txBody>
      </p:sp>
      <p:grpSp>
        <p:nvGrpSpPr>
          <p:cNvPr id="18" name="Group 17"/>
          <p:cNvGrpSpPr>
            <a:grpSpLocks noChangeAspect="1"/>
          </p:cNvGrpSpPr>
          <p:nvPr userDrawn="1"/>
        </p:nvGrpSpPr>
        <p:grpSpPr>
          <a:xfrm>
            <a:off x="808591" y="462605"/>
            <a:ext cx="758952" cy="758952"/>
            <a:chOff x="804774" y="1723355"/>
            <a:chExt cx="976066" cy="976066"/>
          </a:xfrm>
        </p:grpSpPr>
        <p:sp>
          <p:nvSpPr>
            <p:cNvPr id="19" name="Oval 18"/>
            <p:cNvSpPr/>
            <p:nvPr/>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21" name="Picture 20"/>
            <p:cNvPicPr>
              <a:picLocks noChangeAspect="1"/>
            </p:cNvPicPr>
            <p:nvPr/>
          </p:nvPicPr>
          <p:blipFill>
            <a:blip r:embed="rId2"/>
            <a:stretch>
              <a:fillRect/>
            </a:stretch>
          </p:blipFill>
          <p:spPr>
            <a:xfrm>
              <a:off x="927347" y="1979748"/>
              <a:ext cx="730920" cy="392200"/>
            </a:xfrm>
            <a:prstGeom prst="rect">
              <a:avLst/>
            </a:prstGeom>
          </p:spPr>
        </p:pic>
      </p:grpSp>
      <p:sp>
        <p:nvSpPr>
          <p:cNvPr id="20" name="Picture Placeholder 19"/>
          <p:cNvSpPr>
            <a:spLocks noGrp="1"/>
          </p:cNvSpPr>
          <p:nvPr>
            <p:ph type="pic" sz="quarter" idx="10" hasCustomPrompt="1"/>
          </p:nvPr>
        </p:nvSpPr>
        <p:spPr>
          <a:xfrm>
            <a:off x="6218238" y="916815"/>
            <a:ext cx="10266362" cy="5753860"/>
          </a:xfrm>
          <a:solidFill>
            <a:schemeClr val="bg1"/>
          </a:solidFill>
        </p:spPr>
        <p:txBody>
          <a:bodyPr/>
          <a:lstStyle>
            <a:lvl1pPr marL="0" indent="0">
              <a:buFontTx/>
              <a:buNone/>
              <a:defRPr/>
            </a:lvl1pPr>
          </a:lstStyle>
          <a:p>
            <a:r>
              <a:rPr lang="en-US"/>
              <a:t>Screenshot of product </a:t>
            </a:r>
            <a:br>
              <a:rPr lang="en-US"/>
            </a:br>
            <a:r>
              <a:rPr lang="en-US"/>
              <a:t>offering is placed here</a:t>
            </a:r>
          </a:p>
        </p:txBody>
      </p:sp>
      <p:sp>
        <p:nvSpPr>
          <p:cNvPr id="14" name="Text Placeholder 2"/>
          <p:cNvSpPr>
            <a:spLocks noGrp="1"/>
          </p:cNvSpPr>
          <p:nvPr>
            <p:ph type="body" sz="quarter" idx="19" hasCustomPrompt="1"/>
          </p:nvPr>
        </p:nvSpPr>
        <p:spPr>
          <a:xfrm>
            <a:off x="802616"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5" name="Text Placeholder 2"/>
          <p:cNvSpPr>
            <a:spLocks noGrp="1"/>
          </p:cNvSpPr>
          <p:nvPr>
            <p:ph type="body" sz="quarter" idx="20" hasCustomPrompt="1"/>
          </p:nvPr>
        </p:nvSpPr>
        <p:spPr>
          <a:xfrm>
            <a:off x="3482051"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6" name="Text Placeholder 2"/>
          <p:cNvSpPr>
            <a:spLocks noGrp="1"/>
          </p:cNvSpPr>
          <p:nvPr>
            <p:ph type="body" sz="quarter" idx="21" hasCustomPrompt="1"/>
          </p:nvPr>
        </p:nvSpPr>
        <p:spPr>
          <a:xfrm>
            <a:off x="802616"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7" name="Text Placeholder 2"/>
          <p:cNvSpPr>
            <a:spLocks noGrp="1"/>
          </p:cNvSpPr>
          <p:nvPr>
            <p:ph type="body" sz="quarter" idx="22" hasCustomPrompt="1"/>
          </p:nvPr>
        </p:nvSpPr>
        <p:spPr>
          <a:xfrm>
            <a:off x="3482051"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23" name="Text Placeholder 2"/>
          <p:cNvSpPr>
            <a:spLocks noGrp="1"/>
          </p:cNvSpPr>
          <p:nvPr>
            <p:ph type="body" sz="quarter" idx="23" hasCustomPrompt="1"/>
          </p:nvPr>
        </p:nvSpPr>
        <p:spPr>
          <a:xfrm>
            <a:off x="802616"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29" name="Text Placeholder 2"/>
          <p:cNvSpPr>
            <a:spLocks noGrp="1"/>
          </p:cNvSpPr>
          <p:nvPr>
            <p:ph type="body" sz="quarter" idx="24" hasCustomPrompt="1"/>
          </p:nvPr>
        </p:nvSpPr>
        <p:spPr>
          <a:xfrm>
            <a:off x="3482051"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Tree>
    <p:extLst>
      <p:ext uri="{BB962C8B-B14F-4D97-AF65-F5344CB8AC3E}">
        <p14:creationId xmlns:p14="http://schemas.microsoft.com/office/powerpoint/2010/main" val="1766207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anim calcmode="lin" valueType="num">
                                      <p:cBhvr>
                                        <p:cTn id="20" dur="500" fill="hold"/>
                                        <p:tgtEl>
                                          <p:spTgt spid="23"/>
                                        </p:tgtEl>
                                        <p:attrNameLst>
                                          <p:attrName>ppt_x</p:attrName>
                                        </p:attrNameLst>
                                      </p:cBhvr>
                                      <p:tavLst>
                                        <p:tav tm="0">
                                          <p:val>
                                            <p:strVal val="#ppt_x"/>
                                          </p:val>
                                        </p:tav>
                                        <p:tav tm="100000">
                                          <p:val>
                                            <p:strVal val="#ppt_x"/>
                                          </p:val>
                                        </p:tav>
                                      </p:tavLst>
                                    </p:anim>
                                    <p:anim calcmode="lin" valueType="num">
                                      <p:cBhvr>
                                        <p:cTn id="21" dur="5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anim calcmode="lin" valueType="num">
                                      <p:cBhvr>
                                        <p:cTn id="26" dur="500" fill="hold"/>
                                        <p:tgtEl>
                                          <p:spTgt spid="29"/>
                                        </p:tgtEl>
                                        <p:attrNameLst>
                                          <p:attrName>ppt_x</p:attrName>
                                        </p:attrNameLst>
                                      </p:cBhvr>
                                      <p:tavLst>
                                        <p:tav tm="0">
                                          <p:val>
                                            <p:strVal val="#ppt_x"/>
                                          </p:val>
                                        </p:tav>
                                        <p:tav tm="100000">
                                          <p:val>
                                            <p:strVal val="#ppt_x"/>
                                          </p:val>
                                        </p:tav>
                                      </p:tavLst>
                                    </p:anim>
                                    <p:anim calcmode="lin" valueType="num">
                                      <p:cBhvr>
                                        <p:cTn id="27" dur="500" fill="hold"/>
                                        <p:tgtEl>
                                          <p:spTgt spid="2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tmplLst>
          <p:tmpl>
            <p:tnLst>
              <p:par>
                <p:cTn presetID="42"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anim calcmode="lin" valueType="num">
                      <p:cBhvr>
                        <p:cTn dur="500" fill="hold"/>
                        <p:tgtEl>
                          <p:spTgt spid="14"/>
                        </p:tgtEl>
                        <p:attrNameLst>
                          <p:attrName>ppt_x</p:attrName>
                        </p:attrNameLst>
                      </p:cBhvr>
                      <p:tavLst>
                        <p:tav tm="0">
                          <p:val>
                            <p:strVal val="#ppt_x"/>
                          </p:val>
                        </p:tav>
                        <p:tav tm="100000">
                          <p:val>
                            <p:strVal val="#ppt_x"/>
                          </p:val>
                        </p:tav>
                      </p:tavLst>
                    </p:anim>
                    <p:anim calcmode="lin" valueType="num">
                      <p:cBhvr>
                        <p:cTn dur="500" fill="hold"/>
                        <p:tgtEl>
                          <p:spTgt spid="14"/>
                        </p:tgtEl>
                        <p:attrNameLst>
                          <p:attrName>ppt_y</p:attrName>
                        </p:attrNameLst>
                      </p:cBhvr>
                      <p:tavLst>
                        <p:tav tm="0">
                          <p:val>
                            <p:strVal val="#ppt_y+.1"/>
                          </p:val>
                        </p:tav>
                        <p:tav tm="100000">
                          <p:val>
                            <p:strVal val="#ppt_y"/>
                          </p:val>
                        </p:tav>
                      </p:tavLst>
                    </p:anim>
                  </p:childTnLst>
                </p:cTn>
              </p:par>
            </p:tnLst>
          </p:tmpl>
        </p:tmplLst>
      </p:bldP>
      <p:bldP spid="15" grpId="0">
        <p:tmplLst>
          <p:tmpl>
            <p:tnLst>
              <p:par>
                <p:cTn presetID="42"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anim calcmode="lin" valueType="num">
                      <p:cBhvr>
                        <p:cTn dur="500" fill="hold"/>
                        <p:tgtEl>
                          <p:spTgt spid="15"/>
                        </p:tgtEl>
                        <p:attrNameLst>
                          <p:attrName>ppt_x</p:attrName>
                        </p:attrNameLst>
                      </p:cBhvr>
                      <p:tavLst>
                        <p:tav tm="0">
                          <p:val>
                            <p:strVal val="#ppt_x"/>
                          </p:val>
                        </p:tav>
                        <p:tav tm="100000">
                          <p:val>
                            <p:strVal val="#ppt_x"/>
                          </p:val>
                        </p:tav>
                      </p:tavLst>
                    </p:anim>
                    <p:anim calcmode="lin" valueType="num">
                      <p:cBhvr>
                        <p:cTn dur="500" fill="hold"/>
                        <p:tgtEl>
                          <p:spTgt spid="15"/>
                        </p:tgtEl>
                        <p:attrNameLst>
                          <p:attrName>ppt_y</p:attrName>
                        </p:attrNameLst>
                      </p:cBhvr>
                      <p:tavLst>
                        <p:tav tm="0">
                          <p:val>
                            <p:strVal val="#ppt_y+.1"/>
                          </p:val>
                        </p:tav>
                        <p:tav tm="100000">
                          <p:val>
                            <p:strVal val="#ppt_y"/>
                          </p:val>
                        </p:tav>
                      </p:tavLst>
                    </p:anim>
                  </p:childTnLst>
                </p:cTn>
              </p:par>
            </p:tnLst>
          </p:tmpl>
        </p:tmplLst>
      </p:bldP>
      <p:bldP spid="16" grpId="0">
        <p:tmplLst>
          <p:tmpl>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anim calcmode="lin" valueType="num">
                      <p:cBhvr>
                        <p:cTn dur="500" fill="hold"/>
                        <p:tgtEl>
                          <p:spTgt spid="16"/>
                        </p:tgtEl>
                        <p:attrNameLst>
                          <p:attrName>ppt_x</p:attrName>
                        </p:attrNameLst>
                      </p:cBhvr>
                      <p:tavLst>
                        <p:tav tm="0">
                          <p:val>
                            <p:strVal val="#ppt_x"/>
                          </p:val>
                        </p:tav>
                        <p:tav tm="100000">
                          <p:val>
                            <p:strVal val="#ppt_x"/>
                          </p:val>
                        </p:tav>
                      </p:tavLst>
                    </p:anim>
                    <p:anim calcmode="lin" valueType="num">
                      <p:cBhvr>
                        <p:cTn dur="500" fill="hold"/>
                        <p:tgtEl>
                          <p:spTgt spid="16"/>
                        </p:tgtEl>
                        <p:attrNameLst>
                          <p:attrName>ppt_y</p:attrName>
                        </p:attrNameLst>
                      </p:cBhvr>
                      <p:tavLst>
                        <p:tav tm="0">
                          <p:val>
                            <p:strVal val="#ppt_y+.1"/>
                          </p:val>
                        </p:tav>
                        <p:tav tm="100000">
                          <p:val>
                            <p:strVal val="#ppt_y"/>
                          </p:val>
                        </p:tav>
                      </p:tavLst>
                    </p:anim>
                  </p:childTnLst>
                </p:cTn>
              </p:par>
            </p:tnLst>
          </p:tmpl>
        </p:tmplLst>
      </p:bldP>
      <p:bldP spid="17" grpId="0"/>
      <p:bldP spid="23" grpId="0">
        <p:tmplLst>
          <p:tmpl>
            <p:tnLst>
              <p:par>
                <p:cTn presetID="42"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anim calcmode="lin" valueType="num">
                      <p:cBhvr>
                        <p:cTn dur="500" fill="hold"/>
                        <p:tgtEl>
                          <p:spTgt spid="23"/>
                        </p:tgtEl>
                        <p:attrNameLst>
                          <p:attrName>ppt_x</p:attrName>
                        </p:attrNameLst>
                      </p:cBhvr>
                      <p:tavLst>
                        <p:tav tm="0">
                          <p:val>
                            <p:strVal val="#ppt_x"/>
                          </p:val>
                        </p:tav>
                        <p:tav tm="100000">
                          <p:val>
                            <p:strVal val="#ppt_x"/>
                          </p:val>
                        </p:tav>
                      </p:tavLst>
                    </p:anim>
                    <p:anim calcmode="lin" valueType="num">
                      <p:cBhvr>
                        <p:cTn dur="500" fill="hold"/>
                        <p:tgtEl>
                          <p:spTgt spid="23"/>
                        </p:tgtEl>
                        <p:attrNameLst>
                          <p:attrName>ppt_y</p:attrName>
                        </p:attrNameLst>
                      </p:cBhvr>
                      <p:tavLst>
                        <p:tav tm="0">
                          <p:val>
                            <p:strVal val="#ppt_y+.1"/>
                          </p:val>
                        </p:tav>
                        <p:tav tm="100000">
                          <p:val>
                            <p:strVal val="#ppt_y"/>
                          </p:val>
                        </p:tav>
                      </p:tavLst>
                    </p:anim>
                  </p:childTnLst>
                </p:cTn>
              </p:par>
            </p:tnLst>
          </p:tmpl>
        </p:tmplLst>
      </p:bldP>
      <p:bldP spid="29" grpId="0">
        <p:tmplLst>
          <p:tmpl>
            <p:tnLst>
              <p:par>
                <p:cTn presetID="42"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0"/>
          </p:nvPr>
        </p:nvSpPr>
        <p:spPr>
          <a:xfrm>
            <a:off x="274640" y="1212852"/>
            <a:ext cx="11887200" cy="2025170"/>
          </a:xfrm>
        </p:spPr>
        <p:txBody>
          <a:bodyPr/>
          <a:lstStyle>
            <a:lvl1pPr marL="0" indent="0">
              <a:buNone/>
              <a:defRPr>
                <a:solidFill>
                  <a:schemeClr val="bg1"/>
                </a:solidFill>
              </a:defRPr>
            </a:lvl1pPr>
            <a:lvl2pPr marL="0" indent="0">
              <a:buFontTx/>
              <a:buNone/>
              <a:defRPr sz="2000">
                <a:solidFill>
                  <a:schemeClr val="bg1"/>
                </a:solidFill>
              </a:defRPr>
            </a:lvl2pPr>
            <a:lvl3pPr marL="228513" indent="0">
              <a:buNone/>
              <a:defRPr>
                <a:solidFill>
                  <a:schemeClr val="bg1"/>
                </a:solidFill>
              </a:defRPr>
            </a:lvl3pPr>
            <a:lvl4pPr marL="457024" indent="0">
              <a:buNone/>
              <a:defRPr>
                <a:solidFill>
                  <a:schemeClr val="bg1"/>
                </a:solidFill>
              </a:defRPr>
            </a:lvl4pPr>
            <a:lvl5pPr marL="685537" indent="0">
              <a:buNone/>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093888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212850"/>
            <a:ext cx="11887200" cy="2092881"/>
          </a:xfrm>
        </p:spPr>
        <p:txBody>
          <a:bodyPr>
            <a:spAutoFit/>
          </a:bodyPr>
          <a:lstStyle>
            <a:lvl1pPr>
              <a:defRPr sz="3998"/>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0651030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8"/>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8"/>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6130576"/>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1" y="1212851"/>
            <a:ext cx="5486399" cy="1985506"/>
          </a:xfrm>
        </p:spPr>
        <p:txBody>
          <a:bodyPr wrap="square">
            <a:spAutoFit/>
          </a:bodyPr>
          <a:lstStyle>
            <a:lvl1pPr marL="287227" indent="-287227">
              <a:spcBef>
                <a:spcPts val="1224"/>
              </a:spcBef>
              <a:buClr>
                <a:schemeClr val="tx1"/>
              </a:buClr>
              <a:buFont typeface="Arial" pitchFamily="34" charset="0"/>
              <a:buChar char="•"/>
              <a:defRPr sz="3198"/>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51"/>
            <a:ext cx="5486399" cy="1985506"/>
          </a:xfrm>
        </p:spPr>
        <p:txBody>
          <a:bodyPr wrap="square">
            <a:spAutoFit/>
          </a:bodyPr>
          <a:lstStyle>
            <a:lvl1pPr marL="287227" indent="-287227">
              <a:spcBef>
                <a:spcPts val="1224"/>
              </a:spcBef>
              <a:buClr>
                <a:schemeClr val="tx1"/>
              </a:buClr>
              <a:buFont typeface="Arial" pitchFamily="34" charset="0"/>
              <a:buChar char="•"/>
              <a:defRPr sz="3198"/>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2072959"/>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77"/>
            <a:ext cx="7315200" cy="1181862"/>
          </a:xfrm>
          <a:noFill/>
        </p:spPr>
        <p:txBody>
          <a:bodyPr wrap="square" tIns="91440" bIns="91440" anchor="t" anchorCtr="0">
            <a:spAutoFit/>
          </a:bodyPr>
          <a:lstStyle>
            <a:lvl1pPr>
              <a:defRPr sz="7196"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41" y="3954463"/>
            <a:ext cx="7315200" cy="738664"/>
          </a:xfrm>
          <a:noFill/>
        </p:spPr>
        <p:txBody>
          <a:bodyPr wrap="square" lIns="182880" tIns="146304" rIns="182880" bIns="146304">
            <a:spAutoFit/>
          </a:bodyPr>
          <a:lstStyle>
            <a:lvl1pPr marL="0" indent="0">
              <a:spcBef>
                <a:spcPts val="0"/>
              </a:spcBef>
              <a:buNone/>
              <a:defRPr sz="3198" spc="0" baseline="0">
                <a:gradFill>
                  <a:gsLst>
                    <a:gs pos="0">
                      <a:schemeClr val="tx1"/>
                    </a:gs>
                    <a:gs pos="100000">
                      <a:schemeClr val="tx1"/>
                    </a:gs>
                  </a:gsLst>
                  <a:lin ang="5400000" scaled="0"/>
                </a:gradFill>
                <a:latin typeface="+mj-lt"/>
              </a:defRPr>
            </a:lvl1pPr>
          </a:lstStyle>
          <a:p>
            <a:pPr lvl="0"/>
            <a:r>
              <a:rPr lang="en-US"/>
              <a:t>Speaker Name</a:t>
            </a:r>
          </a:p>
        </p:txBody>
      </p:sp>
      <p:pic>
        <p:nvPicPr>
          <p:cNvPr id="6" name="Picture 5"/>
          <p:cNvPicPr>
            <a:picLocks noChangeAspect="1"/>
          </p:cNvPicPr>
          <p:nvPr userDrawn="1"/>
        </p:nvPicPr>
        <p:blipFill>
          <a:blip r:embed="rId2"/>
          <a:stretch>
            <a:fillRect/>
          </a:stretch>
        </p:blipFill>
        <p:spPr>
          <a:xfrm>
            <a:off x="7757448" y="304193"/>
            <a:ext cx="4409440" cy="6400800"/>
          </a:xfrm>
          <a:prstGeom prst="rect">
            <a:avLst/>
          </a:prstGeom>
        </p:spPr>
      </p:pic>
    </p:spTree>
    <p:extLst>
      <p:ext uri="{BB962C8B-B14F-4D97-AF65-F5344CB8AC3E}">
        <p14:creationId xmlns:p14="http://schemas.microsoft.com/office/powerpoint/2010/main" val="534474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7315199" cy="1181862"/>
          </a:xfrm>
          <a:noFill/>
        </p:spPr>
        <p:txBody>
          <a:bodyPr wrap="square" tIns="91440" bIns="91440" anchor="t" anchorCtr="0">
            <a:spAutoFit/>
          </a:bodyPr>
          <a:lstStyle>
            <a:lvl1pPr>
              <a:defRPr lang="en-US" sz="7196"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4" name="Picture 3"/>
          <p:cNvPicPr>
            <a:picLocks noChangeAspect="1"/>
          </p:cNvPicPr>
          <p:nvPr userDrawn="1"/>
        </p:nvPicPr>
        <p:blipFill>
          <a:blip r:embed="rId2"/>
          <a:stretch>
            <a:fillRect/>
          </a:stretch>
        </p:blipFill>
        <p:spPr>
          <a:xfrm>
            <a:off x="637" y="3410198"/>
            <a:ext cx="12435840" cy="3104213"/>
          </a:xfrm>
          <a:prstGeom prst="rect">
            <a:avLst/>
          </a:prstGeom>
        </p:spPr>
      </p:pic>
    </p:spTree>
    <p:extLst>
      <p:ext uri="{BB962C8B-B14F-4D97-AF65-F5344CB8AC3E}">
        <p14:creationId xmlns:p14="http://schemas.microsoft.com/office/powerpoint/2010/main" val="5710514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522272179"/>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3149445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3072531"/>
            <a:ext cx="5486399" cy="849463"/>
          </a:xfrm>
        </p:spPr>
        <p:txBody>
          <a:bodyPr anchor="ctr">
            <a:spAutoFit/>
          </a:bodyPr>
          <a:lstStyle>
            <a:lvl1pPr>
              <a:defRPr sz="4798"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244956620"/>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itle 1"/>
          <p:cNvSpPr>
            <a:spLocks noGrp="1"/>
          </p:cNvSpPr>
          <p:nvPr>
            <p:ph type="title"/>
          </p:nvPr>
        </p:nvSpPr>
        <p:spPr>
          <a:xfrm>
            <a:off x="274640" y="295274"/>
            <a:ext cx="5486399" cy="1620054"/>
          </a:xfrm>
        </p:spPr>
        <p:txBody>
          <a:bodyPr/>
          <a:lstStyle>
            <a:lvl1pPr>
              <a:defRPr>
                <a:solidFill>
                  <a:schemeClr val="bg1"/>
                </a:solidFill>
              </a:defRPr>
            </a:lvl1pPr>
          </a:lstStyle>
          <a:p>
            <a:r>
              <a:rPr lang="en-US"/>
              <a:t>Click to edit Master title style</a:t>
            </a:r>
          </a:p>
        </p:txBody>
      </p:sp>
      <p:sp>
        <p:nvSpPr>
          <p:cNvPr id="6" name="Text Placeholder 3"/>
          <p:cNvSpPr>
            <a:spLocks noGrp="1"/>
          </p:cNvSpPr>
          <p:nvPr>
            <p:ph type="body" sz="quarter" idx="11"/>
          </p:nvPr>
        </p:nvSpPr>
        <p:spPr>
          <a:xfrm>
            <a:off x="274640" y="1915328"/>
            <a:ext cx="5486399" cy="1985506"/>
          </a:xfrm>
        </p:spPr>
        <p:txBody>
          <a:bodyPr wrap="square">
            <a:spAutoFit/>
          </a:bodyPr>
          <a:lstStyle>
            <a:lvl1pPr marL="0" indent="0">
              <a:spcBef>
                <a:spcPts val="1224"/>
              </a:spcBef>
              <a:buClr>
                <a:schemeClr val="tx1"/>
              </a:buClr>
              <a:buFontTx/>
              <a:buNone/>
              <a:defRPr sz="3198">
                <a:solidFill>
                  <a:schemeClr val="bg1"/>
                </a:solidFill>
              </a:defRPr>
            </a:lvl1pPr>
            <a:lvl2pPr marL="297857" indent="0">
              <a:buFontTx/>
              <a:buNone/>
              <a:defRPr sz="2400">
                <a:solidFill>
                  <a:schemeClr val="bg1"/>
                </a:solidFill>
              </a:defRPr>
            </a:lvl2pPr>
            <a:lvl3pPr marL="530962" indent="0">
              <a:buFontTx/>
              <a:buNone/>
              <a:tabLst/>
              <a:defRPr sz="2000">
                <a:solidFill>
                  <a:schemeClr val="bg1"/>
                </a:solidFill>
              </a:defRPr>
            </a:lvl3pPr>
            <a:lvl4pPr marL="699315" indent="0">
              <a:buFontTx/>
              <a:buNone/>
              <a:defRPr>
                <a:solidFill>
                  <a:schemeClr val="bg1"/>
                </a:solidFill>
              </a:defRPr>
            </a:lvl4pPr>
            <a:lvl5pPr marL="880619" indent="0">
              <a:buFontTx/>
              <a:buNone/>
              <a:tabLst/>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8471776"/>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84575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798" baseline="0">
                <a:gradFill>
                  <a:gsLst>
                    <a:gs pos="1250">
                      <a:schemeClr val="tx1"/>
                    </a:gs>
                    <a:gs pos="100000">
                      <a:schemeClr val="tx1"/>
                    </a:gs>
                  </a:gsLst>
                  <a:lin ang="5400000" scaled="0"/>
                </a:gradFill>
              </a:defRPr>
            </a:lvl1pPr>
          </a:lstStyle>
          <a:p>
            <a:r>
              <a:rPr lang="en-US"/>
              <a:t>Square photo layout</a:t>
            </a:r>
          </a:p>
        </p:txBody>
      </p:sp>
      <p:sp>
        <p:nvSpPr>
          <p:cNvPr id="5"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598" b="1" cap="none" baseline="0">
                <a:gradFill>
                  <a:gsLst>
                    <a:gs pos="0">
                      <a:srgbClr val="FFFFFF"/>
                    </a:gs>
                    <a:gs pos="27000">
                      <a:srgbClr val="FFFFFF"/>
                    </a:gs>
                  </a:gsLst>
                  <a:lin ang="5400000" scaled="0"/>
                </a:gradFill>
                <a:latin typeface="+mn-lt"/>
              </a:defRPr>
            </a:lvl1pPr>
          </a:lstStyle>
          <a:p>
            <a:r>
              <a:rPr lang="en-US"/>
              <a:t>Click icon to add picture</a:t>
            </a:r>
          </a:p>
        </p:txBody>
      </p:sp>
      <p:pic>
        <p:nvPicPr>
          <p:cNvPr id="3" name="Picture 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441315" y="2"/>
            <a:ext cx="6995160" cy="6995160"/>
          </a:xfrm>
          <a:prstGeom prst="rect">
            <a:avLst/>
          </a:prstGeom>
        </p:spPr>
      </p:pic>
    </p:spTree>
    <p:extLst>
      <p:ext uri="{BB962C8B-B14F-4D97-AF65-F5344CB8AC3E}">
        <p14:creationId xmlns:p14="http://schemas.microsoft.com/office/powerpoint/2010/main" val="1017529543"/>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5" tIns="46625" rIns="46625" bIns="46625" numCol="1" spcCol="0" rtlCol="0" fromWordArt="0" anchor="ctr" anchorCtr="0" forceAA="0" compatLnSpc="1">
            <a:prstTxWarp prst="textNoShape">
              <a:avLst/>
            </a:prstTxWarp>
            <a:noAutofit/>
          </a:bodyPr>
          <a:lstStyle/>
          <a:p>
            <a:pPr algn="ctr" defTabSz="932114"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9"/>
            <a:ext cx="11887199" cy="1995931"/>
          </a:xfrm>
        </p:spPr>
        <p:txBody>
          <a:bodyPr/>
          <a:lstStyle>
            <a:lvl1pPr marL="0" indent="0">
              <a:buNone/>
              <a:defRPr sz="3298">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42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381"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249"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59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3021073"/>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Closing logo slide">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black">
          <a:xfrm>
            <a:off x="468308" y="479425"/>
            <a:ext cx="1448129" cy="310896"/>
            <a:chOff x="457200" y="1643393"/>
            <a:chExt cx="4492753" cy="96454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8"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28" tIns="182828" rIns="182828" bIns="182828" numCol="1" anchor="t" anchorCtr="0" compatLnSpc="1">
            <a:prstTxWarp prst="textNoShape">
              <a:avLst/>
            </a:prstTxWarp>
            <a:spAutoFit/>
          </a:bodyPr>
          <a:lstStyle/>
          <a:p>
            <a:pPr defTabSz="931932" eaLnBrk="0" hangingPunct="0"/>
            <a:r>
              <a:rPr lang="en-US" sz="700">
                <a:gradFill>
                  <a:gsLst>
                    <a:gs pos="0">
                      <a:srgbClr val="FFFFFF"/>
                    </a:gs>
                    <a:gs pos="100000">
                      <a:srgbClr val="FFFFFF"/>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4368530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40" y="1212852"/>
            <a:ext cx="11887200" cy="2443746"/>
          </a:xfrm>
          <a:prstGeom prst="rect">
            <a:avLst/>
          </a:prstGeom>
        </p:spPr>
        <p:txBody>
          <a:bodyPr/>
          <a:lstStyle>
            <a:lvl1pPr marL="290401" indent="-290401">
              <a:buClr>
                <a:schemeClr val="tx1"/>
              </a:buClr>
              <a:buSzPct val="90000"/>
              <a:buFont typeface="Arial" pitchFamily="34" charset="0"/>
              <a:buChar char="•"/>
              <a:defRPr sz="359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281" indent="-280881">
              <a:buClr>
                <a:schemeClr val="tx1"/>
              </a:buClr>
              <a:buSzPct val="90000"/>
              <a:buFont typeface="Arial" pitchFamily="34" charset="0"/>
              <a:buChar char="•"/>
              <a:defRPr sz="3198">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682" indent="-290401">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195" indent="-228513">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706" indent="-228513">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3"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8"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0328829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207278" y="0"/>
            <a:ext cx="11192829" cy="854886"/>
          </a:xfrm>
        </p:spPr>
        <p:txBody>
          <a:bodyPr anchor="t">
            <a:noAutofit/>
          </a:bodyPr>
          <a:lstStyle>
            <a:lvl1pPr algn="l">
              <a:tabLst/>
              <a:defRPr sz="3672" baseline="0">
                <a:solidFill>
                  <a:schemeClr val="bg1"/>
                </a:solidFill>
                <a:latin typeface="Segoe UI" pitchFamily="34" charset="0"/>
                <a:ea typeface="Segoe UI" pitchFamily="34" charset="0"/>
                <a:cs typeface="Segoe UI" pitchFamily="34" charset="0"/>
              </a:defRPr>
            </a:lvl1pPr>
          </a:lstStyle>
          <a:p>
            <a:r>
              <a:rPr lang="en-US"/>
              <a:t>Click to edit Master title style</a:t>
            </a:r>
          </a:p>
        </p:txBody>
      </p:sp>
      <p:sp>
        <p:nvSpPr>
          <p:cNvPr id="10" name="Content Placeholder 2"/>
          <p:cNvSpPr>
            <a:spLocks noGrp="1"/>
          </p:cNvSpPr>
          <p:nvPr>
            <p:ph idx="1"/>
          </p:nvPr>
        </p:nvSpPr>
        <p:spPr>
          <a:xfrm>
            <a:off x="310912" y="1787492"/>
            <a:ext cx="11711014" cy="2805896"/>
          </a:xfrm>
        </p:spPr>
        <p:txBody>
          <a:bodyPr/>
          <a:lstStyle>
            <a:lvl1pPr marL="349522" indent="-349522">
              <a:buSzPct val="67000"/>
              <a:buFontTx/>
              <a:buBlip>
                <a:blip r:embed="rId2"/>
              </a:buBlip>
              <a:defRPr>
                <a:latin typeface="Segoe UI" pitchFamily="34" charset="0"/>
                <a:ea typeface="Segoe UI" pitchFamily="34" charset="0"/>
                <a:cs typeface="Segoe UI" pitchFamily="34" charset="0"/>
              </a:defRPr>
            </a:lvl1pPr>
            <a:lvl2pPr marL="640791" indent="-289653">
              <a:buSzPct val="67000"/>
              <a:buFontTx/>
              <a:buBlip>
                <a:blip r:embed="rId2"/>
              </a:buBlip>
              <a:defRPr sz="2958">
                <a:latin typeface="Segoe UI" pitchFamily="34" charset="0"/>
                <a:ea typeface="Segoe UI" pitchFamily="34" charset="0"/>
                <a:cs typeface="Segoe UI" pitchFamily="34" charset="0"/>
              </a:defRPr>
            </a:lvl2pPr>
            <a:lvl3pPr marL="932060" indent="-291268">
              <a:buSzPct val="67000"/>
              <a:buFontTx/>
              <a:buBlip>
                <a:blip r:embed="rId2"/>
              </a:buBlip>
              <a:defRPr sz="2652">
                <a:latin typeface="Segoe UI" pitchFamily="34" charset="0"/>
                <a:ea typeface="Segoe UI" pitchFamily="34" charset="0"/>
                <a:cs typeface="Segoe UI" pitchFamily="34" charset="0"/>
              </a:defRPr>
            </a:lvl3pPr>
            <a:lvl4pPr marL="1223328" indent="-291268">
              <a:buSzPct val="67000"/>
              <a:buFontTx/>
              <a:buBlip>
                <a:blip r:embed="rId2"/>
              </a:buBlip>
              <a:defRPr sz="2346">
                <a:latin typeface="Segoe UI" pitchFamily="34" charset="0"/>
                <a:ea typeface="Segoe UI" pitchFamily="34" charset="0"/>
                <a:cs typeface="Segoe UI" pitchFamily="34" charset="0"/>
              </a:defRPr>
            </a:lvl4pPr>
            <a:lvl5pPr marL="1453106" indent="-229778">
              <a:buSzPct val="67000"/>
              <a:buFontTx/>
              <a:buBlip>
                <a:blip r:embed="rId2"/>
              </a:buBlip>
              <a:defRPr sz="2142">
                <a:latin typeface="Segoe UI" pitchFamily="34" charset="0"/>
                <a:ea typeface="Segoe UI" pitchFamily="34" charset="0"/>
                <a:cs typeface="Segoe UI" pitchFamily="34" charset="0"/>
              </a:defRPr>
            </a:lvl5pPr>
            <a:lvl6pPr marL="1634340" indent="-181234">
              <a:buSzPct val="67000"/>
              <a:buFontTx/>
              <a:buBlip>
                <a:blip r:embed="rId2"/>
              </a:buBlip>
              <a:defRPr sz="1938">
                <a:latin typeface="Segoe UI" pitchFamily="34" charset="0"/>
                <a:ea typeface="Segoe UI" pitchFamily="34" charset="0"/>
                <a:cs typeface="Segoe UI" pitchFamily="34" charset="0"/>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Date Placeholder 3"/>
          <p:cNvSpPr>
            <a:spLocks noGrp="1"/>
          </p:cNvSpPr>
          <p:nvPr>
            <p:ph type="dt" sz="half" idx="10"/>
          </p:nvPr>
        </p:nvSpPr>
        <p:spPr>
          <a:xfrm>
            <a:off x="621824" y="6482894"/>
            <a:ext cx="2901844" cy="372394"/>
          </a:xfrm>
          <a:prstGeom prst="rect">
            <a:avLst/>
          </a:prstGeom>
        </p:spPr>
        <p:txBody>
          <a:bodyPr/>
          <a:lstStyle>
            <a:lvl1pPr>
              <a:defRPr>
                <a:latin typeface="Arial" pitchFamily="34" charset="0"/>
                <a:cs typeface="Arial" pitchFamily="34" charset="0"/>
              </a:defRPr>
            </a:lvl1pPr>
          </a:lstStyle>
          <a:p>
            <a:pPr defTabSz="932060">
              <a:defRPr/>
            </a:pPr>
            <a:fld id="{CBAF81EE-1466-4A36-AFA8-EF49791ECF76}" type="datetime1">
              <a:rPr lang="en-US" smtClean="0">
                <a:solidFill>
                  <a:srgbClr val="505050"/>
                </a:solidFill>
              </a:rPr>
              <a:pPr defTabSz="932060">
                <a:defRPr/>
              </a:pPr>
              <a:t>5/24/2025</a:t>
            </a:fld>
            <a:endParaRPr lang="en-US">
              <a:solidFill>
                <a:srgbClr val="505050"/>
              </a:solidFill>
            </a:endParaRPr>
          </a:p>
        </p:txBody>
      </p:sp>
      <p:sp>
        <p:nvSpPr>
          <p:cNvPr id="5" name="Footer Placeholder 4"/>
          <p:cNvSpPr>
            <a:spLocks noGrp="1"/>
          </p:cNvSpPr>
          <p:nvPr>
            <p:ph type="ftr" sz="quarter" idx="11"/>
          </p:nvPr>
        </p:nvSpPr>
        <p:spPr>
          <a:xfrm>
            <a:off x="4249130" y="6482894"/>
            <a:ext cx="3938217" cy="372394"/>
          </a:xfrm>
          <a:prstGeom prst="rect">
            <a:avLst/>
          </a:prstGeom>
        </p:spPr>
        <p:txBody>
          <a:bodyPr/>
          <a:lstStyle>
            <a:lvl1pPr>
              <a:defRPr>
                <a:latin typeface="Arial" pitchFamily="34" charset="0"/>
                <a:cs typeface="Arial" pitchFamily="34" charset="0"/>
              </a:defRPr>
            </a:lvl1pPr>
          </a:lstStyle>
          <a:p>
            <a:pPr defTabSz="932060">
              <a:defRPr/>
            </a:pPr>
            <a:endParaRPr lang="en-US">
              <a:solidFill>
                <a:srgbClr val="505050"/>
              </a:solidFill>
            </a:endParaRPr>
          </a:p>
        </p:txBody>
      </p:sp>
      <p:sp>
        <p:nvSpPr>
          <p:cNvPr id="6" name="Slide Number Placeholder 5"/>
          <p:cNvSpPr>
            <a:spLocks noGrp="1"/>
          </p:cNvSpPr>
          <p:nvPr>
            <p:ph type="sldNum" sz="quarter" idx="12"/>
          </p:nvPr>
        </p:nvSpPr>
        <p:spPr>
          <a:xfrm>
            <a:off x="9327357" y="6544420"/>
            <a:ext cx="2901844" cy="372394"/>
          </a:xfrm>
          <a:prstGeom prst="rect">
            <a:avLst/>
          </a:prstGeom>
        </p:spPr>
        <p:txBody>
          <a:bodyPr/>
          <a:lstStyle>
            <a:lvl1pPr>
              <a:defRPr>
                <a:solidFill>
                  <a:schemeClr val="accent4">
                    <a:lumMod val="40000"/>
                    <a:lumOff val="60000"/>
                  </a:schemeClr>
                </a:solidFill>
                <a:latin typeface="Arial" pitchFamily="34" charset="0"/>
                <a:cs typeface="Arial" pitchFamily="34" charset="0"/>
              </a:defRPr>
            </a:lvl1pPr>
          </a:lstStyle>
          <a:p>
            <a:pPr defTabSz="932060">
              <a:defRPr/>
            </a:pPr>
            <a:fld id="{A8D3BC05-5762-4FDE-9E23-6E6C609B133E}" type="slidenum">
              <a:rPr lang="en-US" smtClean="0">
                <a:solidFill>
                  <a:srgbClr val="00188F">
                    <a:lumMod val="40000"/>
                    <a:lumOff val="60000"/>
                  </a:srgbClr>
                </a:solidFill>
              </a:rPr>
              <a:pPr defTabSz="932060">
                <a:defRPr/>
              </a:pPr>
              <a:t>‹#›</a:t>
            </a:fld>
            <a:endParaRPr lang="en-US">
              <a:solidFill>
                <a:srgbClr val="00188F">
                  <a:lumMod val="40000"/>
                  <a:lumOff val="60000"/>
                </a:srgbClr>
              </a:solidFill>
            </a:endParaRPr>
          </a:p>
        </p:txBody>
      </p:sp>
    </p:spTree>
    <p:extLst>
      <p:ext uri="{BB962C8B-B14F-4D97-AF65-F5344CB8AC3E}">
        <p14:creationId xmlns:p14="http://schemas.microsoft.com/office/powerpoint/2010/main" val="87455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7958C-06B3-4E6B-AFD0-27B0DE66BFD5}"/>
              </a:ext>
            </a:extLst>
          </p:cNvPr>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p>
        </p:txBody>
      </p:sp>
      <p:sp>
        <p:nvSpPr>
          <p:cNvPr id="3" name="Subtitle 2">
            <a:extLst>
              <a:ext uri="{FF2B5EF4-FFF2-40B4-BE49-F238E27FC236}">
                <a16:creationId xmlns:a16="http://schemas.microsoft.com/office/drawing/2014/main" id="{EB5EF62E-04B0-47C1-A897-096B47BDF139}"/>
              </a:ext>
            </a:extLst>
          </p:cNvPr>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a:extLst>
              <a:ext uri="{FF2B5EF4-FFF2-40B4-BE49-F238E27FC236}">
                <a16:creationId xmlns:a16="http://schemas.microsoft.com/office/drawing/2014/main" id="{5CB08E98-2B98-4BDF-A90A-4314306CF6DF}"/>
              </a:ext>
            </a:extLst>
          </p:cNvPr>
          <p:cNvSpPr>
            <a:spLocks noGrp="1"/>
          </p:cNvSpPr>
          <p:nvPr>
            <p:ph type="dt" sz="half" idx="10"/>
          </p:nvPr>
        </p:nvSpPr>
        <p:spPr/>
        <p:txBody>
          <a:bodyPr/>
          <a:lstStyle/>
          <a:p>
            <a:pPr defTabSz="932597"/>
            <a:fld id="{B46A6212-E42A-46FB-BD67-911F6E43E34C}" type="datetimeFigureOut">
              <a:rPr lang="en-US" smtClean="0">
                <a:solidFill>
                  <a:srgbClr val="353535"/>
                </a:solidFill>
              </a:rPr>
              <a:pPr defTabSz="932597"/>
              <a:t>5/24/2025</a:t>
            </a:fld>
            <a:endParaRPr lang="en-US">
              <a:solidFill>
                <a:srgbClr val="353535"/>
              </a:solidFill>
            </a:endParaRPr>
          </a:p>
        </p:txBody>
      </p:sp>
      <p:sp>
        <p:nvSpPr>
          <p:cNvPr id="5" name="Footer Placeholder 4">
            <a:extLst>
              <a:ext uri="{FF2B5EF4-FFF2-40B4-BE49-F238E27FC236}">
                <a16:creationId xmlns:a16="http://schemas.microsoft.com/office/drawing/2014/main" id="{CEDF7A67-99B5-48EB-B222-3EAF36B0E35B}"/>
              </a:ext>
            </a:extLst>
          </p:cNvPr>
          <p:cNvSpPr>
            <a:spLocks noGrp="1"/>
          </p:cNvSpPr>
          <p:nvPr>
            <p:ph type="ftr" sz="quarter" idx="11"/>
          </p:nvPr>
        </p:nvSpPr>
        <p:spPr/>
        <p:txBody>
          <a:bodyPr/>
          <a:lstStyle/>
          <a:p>
            <a:pPr defTabSz="932597"/>
            <a:endParaRPr lang="en-US">
              <a:solidFill>
                <a:srgbClr val="353535"/>
              </a:solidFill>
            </a:endParaRPr>
          </a:p>
        </p:txBody>
      </p:sp>
      <p:sp>
        <p:nvSpPr>
          <p:cNvPr id="6" name="Slide Number Placeholder 5">
            <a:extLst>
              <a:ext uri="{FF2B5EF4-FFF2-40B4-BE49-F238E27FC236}">
                <a16:creationId xmlns:a16="http://schemas.microsoft.com/office/drawing/2014/main" id="{1114D1AD-D858-4DDE-A62A-FC92F6EBF017}"/>
              </a:ext>
            </a:extLst>
          </p:cNvPr>
          <p:cNvSpPr>
            <a:spLocks noGrp="1"/>
          </p:cNvSpPr>
          <p:nvPr>
            <p:ph type="sldNum" sz="quarter" idx="12"/>
          </p:nvPr>
        </p:nvSpPr>
        <p:spPr/>
        <p:txBody>
          <a:bodyPr/>
          <a:lstStyle/>
          <a:p>
            <a:pPr defTabSz="932597"/>
            <a:fld id="{A5BE97FF-7446-4C7A-8633-A0E0CDBA011D}" type="slidenum">
              <a:rPr lang="en-US" smtClean="0">
                <a:solidFill>
                  <a:srgbClr val="353535"/>
                </a:solidFill>
              </a:rPr>
              <a:pPr defTabSz="932597"/>
              <a:t>‹#›</a:t>
            </a:fld>
            <a:endParaRPr lang="en-US">
              <a:solidFill>
                <a:srgbClr val="353535"/>
              </a:solidFill>
            </a:endParaRPr>
          </a:p>
        </p:txBody>
      </p:sp>
    </p:spTree>
    <p:extLst>
      <p:ext uri="{BB962C8B-B14F-4D97-AF65-F5344CB8AC3E}">
        <p14:creationId xmlns:p14="http://schemas.microsoft.com/office/powerpoint/2010/main" val="5318652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1E5E4-E6A9-4173-BC2E-E142DF75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9CE844-F1E6-423A-96F4-D0D6B331CD98}"/>
              </a:ext>
            </a:extLst>
          </p:cNvPr>
          <p:cNvSpPr>
            <a:spLocks noGrp="1"/>
          </p:cNvSpPr>
          <p:nvPr>
            <p:ph sz="half" idx="1"/>
          </p:nvPr>
        </p:nvSpPr>
        <p:spPr>
          <a:xfrm>
            <a:off x="855008" y="1861968"/>
            <a:ext cx="5285502" cy="2092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013DB9-D39D-4E7D-99C8-7CE93C4366E1}"/>
              </a:ext>
            </a:extLst>
          </p:cNvPr>
          <p:cNvSpPr>
            <a:spLocks noGrp="1"/>
          </p:cNvSpPr>
          <p:nvPr>
            <p:ph sz="half" idx="2"/>
          </p:nvPr>
        </p:nvSpPr>
        <p:spPr>
          <a:xfrm>
            <a:off x="6295965" y="1861968"/>
            <a:ext cx="5285502" cy="2092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0A6B52-0503-4261-9705-335CBE4B4789}"/>
              </a:ext>
            </a:extLst>
          </p:cNvPr>
          <p:cNvSpPr>
            <a:spLocks noGrp="1"/>
          </p:cNvSpPr>
          <p:nvPr>
            <p:ph type="dt" sz="half" idx="10"/>
          </p:nvPr>
        </p:nvSpPr>
        <p:spPr/>
        <p:txBody>
          <a:bodyPr/>
          <a:lstStyle/>
          <a:p>
            <a:pPr defTabSz="932597"/>
            <a:fld id="{B46A6212-E42A-46FB-BD67-911F6E43E34C}" type="datetimeFigureOut">
              <a:rPr lang="en-US" smtClean="0">
                <a:solidFill>
                  <a:srgbClr val="353535"/>
                </a:solidFill>
              </a:rPr>
              <a:pPr defTabSz="932597"/>
              <a:t>5/24/2025</a:t>
            </a:fld>
            <a:endParaRPr lang="en-US">
              <a:solidFill>
                <a:srgbClr val="353535"/>
              </a:solidFill>
            </a:endParaRPr>
          </a:p>
        </p:txBody>
      </p:sp>
      <p:sp>
        <p:nvSpPr>
          <p:cNvPr id="6" name="Footer Placeholder 5">
            <a:extLst>
              <a:ext uri="{FF2B5EF4-FFF2-40B4-BE49-F238E27FC236}">
                <a16:creationId xmlns:a16="http://schemas.microsoft.com/office/drawing/2014/main" id="{3C1C4123-0E46-4656-9E37-2052EE988958}"/>
              </a:ext>
            </a:extLst>
          </p:cNvPr>
          <p:cNvSpPr>
            <a:spLocks noGrp="1"/>
          </p:cNvSpPr>
          <p:nvPr>
            <p:ph type="ftr" sz="quarter" idx="11"/>
          </p:nvPr>
        </p:nvSpPr>
        <p:spPr/>
        <p:txBody>
          <a:bodyPr/>
          <a:lstStyle/>
          <a:p>
            <a:pPr defTabSz="932597"/>
            <a:endParaRPr lang="en-US">
              <a:solidFill>
                <a:srgbClr val="353535"/>
              </a:solidFill>
            </a:endParaRPr>
          </a:p>
        </p:txBody>
      </p:sp>
      <p:sp>
        <p:nvSpPr>
          <p:cNvPr id="7" name="Slide Number Placeholder 6">
            <a:extLst>
              <a:ext uri="{FF2B5EF4-FFF2-40B4-BE49-F238E27FC236}">
                <a16:creationId xmlns:a16="http://schemas.microsoft.com/office/drawing/2014/main" id="{EE04AFC4-7063-47B6-9783-4AEC264EE180}"/>
              </a:ext>
            </a:extLst>
          </p:cNvPr>
          <p:cNvSpPr>
            <a:spLocks noGrp="1"/>
          </p:cNvSpPr>
          <p:nvPr>
            <p:ph type="sldNum" sz="quarter" idx="12"/>
          </p:nvPr>
        </p:nvSpPr>
        <p:spPr/>
        <p:txBody>
          <a:bodyPr/>
          <a:lstStyle/>
          <a:p>
            <a:pPr defTabSz="932597"/>
            <a:fld id="{A5BE97FF-7446-4C7A-8633-A0E0CDBA011D}" type="slidenum">
              <a:rPr lang="en-US" smtClean="0">
                <a:solidFill>
                  <a:srgbClr val="353535"/>
                </a:solidFill>
              </a:rPr>
              <a:pPr defTabSz="932597"/>
              <a:t>‹#›</a:t>
            </a:fld>
            <a:endParaRPr lang="en-US">
              <a:solidFill>
                <a:srgbClr val="353535"/>
              </a:solidFill>
            </a:endParaRPr>
          </a:p>
        </p:txBody>
      </p:sp>
    </p:spTree>
    <p:extLst>
      <p:ext uri="{BB962C8B-B14F-4D97-AF65-F5344CB8AC3E}">
        <p14:creationId xmlns:p14="http://schemas.microsoft.com/office/powerpoint/2010/main" val="27694125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842272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3625725"/>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5"/>
            <a:ext cx="8527440" cy="730183"/>
          </a:xfrm>
          <a:noFill/>
        </p:spPr>
        <p:txBody>
          <a:bodyPr lIns="0" tIns="109728" rIns="164592" bIns="109728">
            <a:noAutofit/>
          </a:bodyPr>
          <a:lstStyle>
            <a:lvl1pPr marL="0" indent="0">
              <a:spcBef>
                <a:spcPts val="0"/>
              </a:spcBef>
              <a:buNone/>
              <a:defRPr sz="2000" spc="0" baseline="0">
                <a:solidFill>
                  <a:schemeClr val="tx1"/>
                </a:solidFill>
                <a:latin typeface="+mn-lt"/>
              </a:defRPr>
            </a:lvl1pPr>
          </a:lstStyle>
          <a:p>
            <a:pPr lvl="0"/>
            <a:r>
              <a:rPr lang="en-US" err="1"/>
              <a:t>Autahor</a:t>
            </a:r>
            <a:r>
              <a:rPr lang="en-US"/>
              <a:t>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5141" y="449267"/>
            <a:ext cx="1206257" cy="258307"/>
          </a:xfrm>
          <a:prstGeom prst="rect">
            <a:avLst/>
          </a:prstGeom>
        </p:spPr>
      </p:pic>
    </p:spTree>
    <p:extLst>
      <p:ext uri="{BB962C8B-B14F-4D97-AF65-F5344CB8AC3E}">
        <p14:creationId xmlns:p14="http://schemas.microsoft.com/office/powerpoint/2010/main" val="1276192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500604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1154703" y="4548312"/>
            <a:ext cx="7380287"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Chapter Title Here Segoe UI Light </a:t>
            </a:r>
          </a:p>
        </p:txBody>
      </p:sp>
      <p:sp>
        <p:nvSpPr>
          <p:cNvPr id="10" name="Picture Placeholder 9"/>
          <p:cNvSpPr>
            <a:spLocks noGrp="1"/>
          </p:cNvSpPr>
          <p:nvPr>
            <p:ph type="pic" sz="quarter" idx="10" hasCustomPrompt="1"/>
          </p:nvPr>
        </p:nvSpPr>
        <p:spPr>
          <a:xfrm>
            <a:off x="0" y="0"/>
            <a:ext cx="12436475" cy="3698240"/>
          </a:xfrm>
          <a:solidFill>
            <a:schemeClr val="bg1"/>
          </a:solidFill>
        </p:spPr>
        <p:txBody>
          <a:bodyPr/>
          <a:lstStyle/>
          <a:p>
            <a:r>
              <a:rPr lang="en-US"/>
              <a:t>Picture placed here</a:t>
            </a:r>
          </a:p>
        </p:txBody>
      </p:sp>
      <p:sp>
        <p:nvSpPr>
          <p:cNvPr id="4" name="Text Placeholder 3">
            <a:extLst>
              <a:ext uri="{FF2B5EF4-FFF2-40B4-BE49-F238E27FC236}">
                <a16:creationId xmlns:a16="http://schemas.microsoft.com/office/drawing/2014/main" id="{89C32877-4F40-42AA-89A2-E3DEDD09E92F}"/>
              </a:ext>
            </a:extLst>
          </p:cNvPr>
          <p:cNvSpPr>
            <a:spLocks noGrp="1"/>
          </p:cNvSpPr>
          <p:nvPr>
            <p:ph type="body" sz="quarter" idx="4294967295"/>
          </p:nvPr>
        </p:nvSpPr>
        <p:spPr>
          <a:xfrm>
            <a:off x="1154703" y="4918075"/>
            <a:ext cx="6731997" cy="1295739"/>
          </a:xfrm>
        </p:spPr>
        <p:txBody>
          <a:bodyPr lIns="0"/>
          <a:lstStyle/>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Enhance independence for students of all abilities with intelligent tools</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Spark curiosity in STEM</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Bring lessons to life</a:t>
            </a:r>
          </a:p>
        </p:txBody>
      </p:sp>
      <p:grpSp>
        <p:nvGrpSpPr>
          <p:cNvPr id="5" name="Group 4"/>
          <p:cNvGrpSpPr/>
          <p:nvPr userDrawn="1"/>
        </p:nvGrpSpPr>
        <p:grpSpPr>
          <a:xfrm>
            <a:off x="1154703" y="3330171"/>
            <a:ext cx="739524" cy="739524"/>
            <a:chOff x="1288669" y="3816312"/>
            <a:chExt cx="976066" cy="976066"/>
          </a:xfrm>
        </p:grpSpPr>
        <p:sp>
          <p:nvSpPr>
            <p:cNvPr id="6" name="Oval 5"/>
            <p:cNvSpPr/>
            <p:nvPr/>
          </p:nvSpPr>
          <p:spPr bwMode="auto">
            <a:xfrm>
              <a:off x="1288669" y="3816312"/>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p:nvPicPr>
          <p:blipFill>
            <a:blip r:embed="rId2"/>
            <a:stretch>
              <a:fillRect/>
            </a:stretch>
          </p:blipFill>
          <p:spPr>
            <a:xfrm>
              <a:off x="1462434" y="3995232"/>
              <a:ext cx="635794" cy="635794"/>
            </a:xfrm>
            <a:prstGeom prst="rect">
              <a:avLst/>
            </a:prstGeom>
          </p:spPr>
        </p:pic>
      </p:grpSp>
    </p:spTree>
    <p:extLst>
      <p:ext uri="{BB962C8B-B14F-4D97-AF65-F5344CB8AC3E}">
        <p14:creationId xmlns:p14="http://schemas.microsoft.com/office/powerpoint/2010/main" val="2183595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10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1154703" y="4548312"/>
            <a:ext cx="7380287"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Chapter Title Here Segoe UI Light </a:t>
            </a:r>
          </a:p>
        </p:txBody>
      </p:sp>
      <p:sp>
        <p:nvSpPr>
          <p:cNvPr id="10" name="Picture Placeholder 9"/>
          <p:cNvSpPr>
            <a:spLocks noGrp="1"/>
          </p:cNvSpPr>
          <p:nvPr>
            <p:ph type="pic" sz="quarter" idx="10" hasCustomPrompt="1"/>
          </p:nvPr>
        </p:nvSpPr>
        <p:spPr>
          <a:xfrm>
            <a:off x="0" y="0"/>
            <a:ext cx="12436475" cy="3698240"/>
          </a:xfrm>
          <a:solidFill>
            <a:schemeClr val="bg1"/>
          </a:solidFill>
        </p:spPr>
        <p:txBody>
          <a:bodyPr/>
          <a:lstStyle/>
          <a:p>
            <a:r>
              <a:rPr lang="en-US"/>
              <a:t>Picture placed here</a:t>
            </a:r>
          </a:p>
        </p:txBody>
      </p:sp>
      <p:grpSp>
        <p:nvGrpSpPr>
          <p:cNvPr id="13" name="Group 12"/>
          <p:cNvGrpSpPr>
            <a:grpSpLocks noChangeAspect="1"/>
          </p:cNvGrpSpPr>
          <p:nvPr userDrawn="1"/>
        </p:nvGrpSpPr>
        <p:grpSpPr>
          <a:xfrm>
            <a:off x="1154703" y="3327908"/>
            <a:ext cx="740664" cy="740664"/>
            <a:chOff x="804774" y="1723355"/>
            <a:chExt cx="976066" cy="976066"/>
          </a:xfrm>
        </p:grpSpPr>
        <p:sp>
          <p:nvSpPr>
            <p:cNvPr id="14" name="Oval 13"/>
            <p:cNvSpPr/>
            <p:nvPr/>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5" name="Picture 14"/>
            <p:cNvPicPr>
              <a:picLocks noChangeAspect="1"/>
            </p:cNvPicPr>
            <p:nvPr/>
          </p:nvPicPr>
          <p:blipFill>
            <a:blip r:embed="rId2"/>
            <a:stretch>
              <a:fillRect/>
            </a:stretch>
          </p:blipFill>
          <p:spPr>
            <a:xfrm>
              <a:off x="927347" y="2015288"/>
              <a:ext cx="730920" cy="392200"/>
            </a:xfrm>
            <a:prstGeom prst="rect">
              <a:avLst/>
            </a:prstGeom>
          </p:spPr>
        </p:pic>
      </p:grpSp>
      <p:sp>
        <p:nvSpPr>
          <p:cNvPr id="4" name="Text Placeholder 3">
            <a:extLst>
              <a:ext uri="{FF2B5EF4-FFF2-40B4-BE49-F238E27FC236}">
                <a16:creationId xmlns:a16="http://schemas.microsoft.com/office/drawing/2014/main" id="{89C32877-4F40-42AA-89A2-E3DEDD09E92F}"/>
              </a:ext>
            </a:extLst>
          </p:cNvPr>
          <p:cNvSpPr>
            <a:spLocks noGrp="1"/>
          </p:cNvSpPr>
          <p:nvPr>
            <p:ph type="body" sz="quarter" idx="4294967295"/>
          </p:nvPr>
        </p:nvSpPr>
        <p:spPr>
          <a:xfrm>
            <a:off x="1154703" y="4918075"/>
            <a:ext cx="6731997" cy="1295739"/>
          </a:xfrm>
        </p:spPr>
        <p:txBody>
          <a:bodyPr lIns="0"/>
          <a:lstStyle/>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Enhance independence for students of all abilities with intelligent tools</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Spark curiosity in STEM</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Bring lessons to life</a:t>
            </a:r>
          </a:p>
        </p:txBody>
      </p:sp>
    </p:spTree>
    <p:extLst>
      <p:ext uri="{BB962C8B-B14F-4D97-AF65-F5344CB8AC3E}">
        <p14:creationId xmlns:p14="http://schemas.microsoft.com/office/powerpoint/2010/main" val="1679370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10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1154703" y="4548312"/>
            <a:ext cx="7380287"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Chapter Title Here Segoe UI Light </a:t>
            </a:r>
          </a:p>
        </p:txBody>
      </p:sp>
      <p:sp>
        <p:nvSpPr>
          <p:cNvPr id="10" name="Picture Placeholder 9"/>
          <p:cNvSpPr>
            <a:spLocks noGrp="1"/>
          </p:cNvSpPr>
          <p:nvPr>
            <p:ph type="pic" sz="quarter" idx="10" hasCustomPrompt="1"/>
          </p:nvPr>
        </p:nvSpPr>
        <p:spPr>
          <a:xfrm>
            <a:off x="0" y="0"/>
            <a:ext cx="12436475" cy="3698240"/>
          </a:xfrm>
          <a:solidFill>
            <a:schemeClr val="bg1"/>
          </a:solidFill>
        </p:spPr>
        <p:txBody>
          <a:bodyPr/>
          <a:lstStyle/>
          <a:p>
            <a:r>
              <a:rPr lang="en-US"/>
              <a:t>Picture placed here</a:t>
            </a:r>
          </a:p>
        </p:txBody>
      </p:sp>
      <p:sp>
        <p:nvSpPr>
          <p:cNvPr id="4" name="Text Placeholder 3">
            <a:extLst>
              <a:ext uri="{FF2B5EF4-FFF2-40B4-BE49-F238E27FC236}">
                <a16:creationId xmlns:a16="http://schemas.microsoft.com/office/drawing/2014/main" id="{89C32877-4F40-42AA-89A2-E3DEDD09E92F}"/>
              </a:ext>
            </a:extLst>
          </p:cNvPr>
          <p:cNvSpPr>
            <a:spLocks noGrp="1"/>
          </p:cNvSpPr>
          <p:nvPr>
            <p:ph type="body" sz="quarter" idx="4294967295"/>
          </p:nvPr>
        </p:nvSpPr>
        <p:spPr>
          <a:xfrm>
            <a:off x="1154703" y="4918075"/>
            <a:ext cx="6731997" cy="1295739"/>
          </a:xfrm>
        </p:spPr>
        <p:txBody>
          <a:bodyPr lIns="0"/>
          <a:lstStyle/>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Enhance independence for students of all abilities with intelligent tools</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Spark curiosity in STEM</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Bring lessons to life</a:t>
            </a:r>
          </a:p>
        </p:txBody>
      </p:sp>
      <p:grpSp>
        <p:nvGrpSpPr>
          <p:cNvPr id="8" name="Group 7"/>
          <p:cNvGrpSpPr>
            <a:grpSpLocks noChangeAspect="1"/>
          </p:cNvGrpSpPr>
          <p:nvPr userDrawn="1"/>
        </p:nvGrpSpPr>
        <p:grpSpPr>
          <a:xfrm>
            <a:off x="1153563" y="3329031"/>
            <a:ext cx="740664" cy="740664"/>
            <a:chOff x="804774" y="1723355"/>
            <a:chExt cx="976066" cy="976066"/>
          </a:xfrm>
        </p:grpSpPr>
        <p:sp>
          <p:nvSpPr>
            <p:cNvPr id="9" name="Oval 8"/>
            <p:cNvSpPr/>
            <p:nvPr/>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p:nvPicPr>
          <p:blipFill>
            <a:blip r:embed="rId2"/>
            <a:stretch>
              <a:fillRect/>
            </a:stretch>
          </p:blipFill>
          <p:spPr>
            <a:xfrm>
              <a:off x="967853" y="2026846"/>
              <a:ext cx="649908" cy="369084"/>
            </a:xfrm>
            <a:prstGeom prst="rect">
              <a:avLst/>
            </a:prstGeom>
          </p:spPr>
        </p:pic>
      </p:grpSp>
    </p:spTree>
    <p:extLst>
      <p:ext uri="{BB962C8B-B14F-4D97-AF65-F5344CB8AC3E}">
        <p14:creationId xmlns:p14="http://schemas.microsoft.com/office/powerpoint/2010/main" val="1718221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10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0" y="-1"/>
            <a:ext cx="12436475" cy="2211389"/>
          </a:xfrm>
          <a:solidFill>
            <a:schemeClr val="bg1"/>
          </a:solidFill>
        </p:spPr>
        <p:txBody>
          <a:bodyPr/>
          <a:lstStyle>
            <a:lvl1pPr marL="0" indent="0">
              <a:buNone/>
              <a:defRPr baseline="0"/>
            </a:lvl1pPr>
          </a:lstStyle>
          <a:p>
            <a:r>
              <a:rPr lang="en-US"/>
              <a:t>New approved photo here</a:t>
            </a:r>
          </a:p>
        </p:txBody>
      </p:sp>
      <p:sp>
        <p:nvSpPr>
          <p:cNvPr id="2" name="Title 1"/>
          <p:cNvSpPr>
            <a:spLocks noGrp="1"/>
          </p:cNvSpPr>
          <p:nvPr>
            <p:ph type="title" hasCustomPrompt="1"/>
          </p:nvPr>
        </p:nvSpPr>
        <p:spPr>
          <a:xfrm>
            <a:off x="779373" y="2926899"/>
            <a:ext cx="3386227" cy="2437590"/>
          </a:xfrm>
        </p:spPr>
        <p:txBody>
          <a:bodyPr wrap="square" lIns="0" tIns="0" rIns="0" bIns="0">
            <a:spAutoFit/>
          </a:bodyPr>
          <a:lstStyle>
            <a:lvl1pPr>
              <a:lnSpc>
                <a:spcPct val="110000"/>
              </a:lnSpc>
              <a:defRPr sz="4800" b="0" i="0" strike="noStrike" baseline="0">
                <a:solidFill>
                  <a:srgbClr val="63175B"/>
                </a:solidFill>
                <a:latin typeface="Segoe UI Light" charset="0"/>
                <a:ea typeface="Segoe UI Light" charset="0"/>
                <a:cs typeface="Segoe UI Light" charset="0"/>
              </a:defRPr>
            </a:lvl1pPr>
          </a:lstStyle>
          <a:p>
            <a:r>
              <a:rPr lang="en-US"/>
              <a:t>Title here Segoe UI </a:t>
            </a:r>
            <a:br>
              <a:rPr lang="en-US"/>
            </a:br>
            <a:r>
              <a:rPr lang="en-US"/>
              <a:t>48 </a:t>
            </a:r>
            <a:r>
              <a:rPr lang="en-US" err="1"/>
              <a:t>pt</a:t>
            </a:r>
            <a:endParaRPr lang="en-US"/>
          </a:p>
        </p:txBody>
      </p:sp>
      <p:sp>
        <p:nvSpPr>
          <p:cNvPr id="6" name="TextBox 5"/>
          <p:cNvSpPr txBox="1"/>
          <p:nvPr userDrawn="1"/>
        </p:nvSpPr>
        <p:spPr>
          <a:xfrm>
            <a:off x="6065838" y="3053462"/>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SCENARIO</a:t>
            </a:r>
          </a:p>
        </p:txBody>
      </p:sp>
      <p:sp>
        <p:nvSpPr>
          <p:cNvPr id="7" name="TextBox 6"/>
          <p:cNvSpPr txBox="1"/>
          <p:nvPr userDrawn="1"/>
        </p:nvSpPr>
        <p:spPr>
          <a:xfrm>
            <a:off x="6065838" y="5223690"/>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SOLUTIONS</a:t>
            </a:r>
          </a:p>
        </p:txBody>
      </p:sp>
      <p:grpSp>
        <p:nvGrpSpPr>
          <p:cNvPr id="23" name="Group 22"/>
          <p:cNvGrpSpPr/>
          <p:nvPr userDrawn="1"/>
        </p:nvGrpSpPr>
        <p:grpSpPr>
          <a:xfrm>
            <a:off x="804774" y="1723355"/>
            <a:ext cx="976066" cy="976066"/>
            <a:chOff x="804774" y="1723355"/>
            <a:chExt cx="976066" cy="976066"/>
          </a:xfrm>
        </p:grpSpPr>
        <p:sp>
          <p:nvSpPr>
            <p:cNvPr id="21" name="Oval 20"/>
            <p:cNvSpPr/>
            <p:nvPr userDrawn="1"/>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22" name="Picture 21"/>
            <p:cNvPicPr>
              <a:picLocks noChangeAspect="1"/>
            </p:cNvPicPr>
            <p:nvPr userDrawn="1"/>
          </p:nvPicPr>
          <p:blipFill>
            <a:blip r:embed="rId2"/>
            <a:stretch>
              <a:fillRect/>
            </a:stretch>
          </p:blipFill>
          <p:spPr>
            <a:xfrm>
              <a:off x="978539" y="1889575"/>
              <a:ext cx="635794" cy="635794"/>
            </a:xfrm>
            <a:prstGeom prst="rect">
              <a:avLst/>
            </a:prstGeom>
          </p:spPr>
        </p:pic>
      </p:grpSp>
      <p:sp>
        <p:nvSpPr>
          <p:cNvPr id="15" name="Text Placeholder 14"/>
          <p:cNvSpPr>
            <a:spLocks noGrp="1"/>
          </p:cNvSpPr>
          <p:nvPr>
            <p:ph type="body" sz="quarter" idx="11" hasCustomPrompt="1"/>
          </p:nvPr>
        </p:nvSpPr>
        <p:spPr>
          <a:xfrm>
            <a:off x="6065838" y="3308327"/>
            <a:ext cx="5757862" cy="313932"/>
          </a:xfrm>
        </p:spPr>
        <p:txBody>
          <a:bodyPr lIns="0" tIns="0" rIns="0" bIns="0"/>
          <a:lstStyle>
            <a:lvl1pPr marL="0" indent="0">
              <a:lnSpc>
                <a:spcPct val="120000"/>
              </a:lnSpc>
              <a:buNone/>
              <a:defRPr sz="1700" b="0" i="0" baseline="0">
                <a:solidFill>
                  <a:schemeClr val="bg1">
                    <a:lumMod val="25000"/>
                  </a:schemeClr>
                </a:solidFill>
                <a:latin typeface="Segoe UI Light" charset="0"/>
                <a:ea typeface="Segoe UI Light" charset="0"/>
                <a:cs typeface="Segoe UI Light" charset="0"/>
              </a:defRPr>
            </a:lvl1pPr>
          </a:lstStyle>
          <a:p>
            <a:pPr lvl="0"/>
            <a:r>
              <a:rPr lang="en-US"/>
              <a:t>Scenario or customer story Segoe UI 12 </a:t>
            </a:r>
            <a:r>
              <a:rPr lang="en-US" err="1"/>
              <a:t>pt</a:t>
            </a:r>
            <a:endParaRPr lang="en-US"/>
          </a:p>
        </p:txBody>
      </p:sp>
      <p:sp>
        <p:nvSpPr>
          <p:cNvPr id="16" name="Text Placeholder 14"/>
          <p:cNvSpPr>
            <a:spLocks noGrp="1"/>
          </p:cNvSpPr>
          <p:nvPr>
            <p:ph type="body" sz="quarter" idx="12" hasCustomPrompt="1"/>
          </p:nvPr>
        </p:nvSpPr>
        <p:spPr>
          <a:xfrm>
            <a:off x="6065838" y="5504774"/>
            <a:ext cx="5757862" cy="680186"/>
          </a:xfrm>
        </p:spPr>
        <p:txBody>
          <a:bodyPr lIns="0" tIns="0" rIns="0" bIns="0"/>
          <a:lstStyle>
            <a:lvl1pPr marL="285750" indent="-285750">
              <a:lnSpc>
                <a:spcPct val="120000"/>
              </a:lnSpc>
              <a:buSzPct val="70000"/>
              <a:buFont typeface="Arial" charset="0"/>
              <a:buChar char="•"/>
              <a:defRPr sz="1700" b="0" i="0" baseline="0">
                <a:solidFill>
                  <a:srgbClr val="63175B"/>
                </a:solidFill>
                <a:latin typeface="Segoe UI Light" charset="0"/>
                <a:ea typeface="Segoe UI Light" charset="0"/>
                <a:cs typeface="Segoe UI Light" charset="0"/>
              </a:defRPr>
            </a:lvl1pPr>
          </a:lstStyle>
          <a:p>
            <a:pPr lvl="0"/>
            <a:r>
              <a:rPr lang="en-US"/>
              <a:t>Product that makes good on promise</a:t>
            </a:r>
          </a:p>
          <a:p>
            <a:pPr lvl="0"/>
            <a:r>
              <a:rPr lang="en-US"/>
              <a:t>Segoe UI 12 </a:t>
            </a:r>
            <a:r>
              <a:rPr lang="en-US" err="1"/>
              <a:t>pt</a:t>
            </a:r>
            <a:endParaRPr lang="en-US"/>
          </a:p>
        </p:txBody>
      </p:sp>
    </p:spTree>
    <p:extLst>
      <p:ext uri="{BB962C8B-B14F-4D97-AF65-F5344CB8AC3E}">
        <p14:creationId xmlns:p14="http://schemas.microsoft.com/office/powerpoint/2010/main" val="221568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0" y="-1"/>
            <a:ext cx="12436475" cy="2211389"/>
          </a:xfrm>
          <a:solidFill>
            <a:schemeClr val="bg1"/>
          </a:solidFill>
        </p:spPr>
        <p:txBody>
          <a:bodyPr/>
          <a:lstStyle>
            <a:lvl1pPr marL="0" indent="0">
              <a:buNone/>
              <a:defRPr baseline="0"/>
            </a:lvl1pPr>
          </a:lstStyle>
          <a:p>
            <a:r>
              <a:rPr lang="en-US"/>
              <a:t>New approved photo here</a:t>
            </a:r>
          </a:p>
        </p:txBody>
      </p:sp>
      <p:sp>
        <p:nvSpPr>
          <p:cNvPr id="2" name="Title 1"/>
          <p:cNvSpPr>
            <a:spLocks noGrp="1"/>
          </p:cNvSpPr>
          <p:nvPr>
            <p:ph type="title" hasCustomPrompt="1"/>
          </p:nvPr>
        </p:nvSpPr>
        <p:spPr>
          <a:xfrm>
            <a:off x="779373" y="2926899"/>
            <a:ext cx="3386227" cy="2437590"/>
          </a:xfrm>
        </p:spPr>
        <p:txBody>
          <a:bodyPr wrap="square" lIns="0" tIns="0" rIns="0" bIns="0">
            <a:spAutoFit/>
          </a:bodyPr>
          <a:lstStyle>
            <a:lvl1pPr>
              <a:lnSpc>
                <a:spcPct val="110000"/>
              </a:lnSpc>
              <a:defRPr sz="4800" b="0" i="0" strike="noStrike" baseline="0">
                <a:solidFill>
                  <a:srgbClr val="63175B"/>
                </a:solidFill>
                <a:latin typeface="Segoe UI Light" charset="0"/>
                <a:ea typeface="Segoe UI Light" charset="0"/>
                <a:cs typeface="Segoe UI Light" charset="0"/>
              </a:defRPr>
            </a:lvl1pPr>
          </a:lstStyle>
          <a:p>
            <a:r>
              <a:rPr lang="en-US"/>
              <a:t>Title here Segoe UI </a:t>
            </a:r>
            <a:br>
              <a:rPr lang="en-US"/>
            </a:br>
            <a:r>
              <a:rPr lang="en-US"/>
              <a:t>48 </a:t>
            </a:r>
            <a:r>
              <a:rPr lang="en-US" err="1"/>
              <a:t>pt</a:t>
            </a:r>
            <a:endParaRPr lang="en-US"/>
          </a:p>
        </p:txBody>
      </p:sp>
      <p:sp>
        <p:nvSpPr>
          <p:cNvPr id="6" name="TextBox 5"/>
          <p:cNvSpPr txBox="1"/>
          <p:nvPr userDrawn="1"/>
        </p:nvSpPr>
        <p:spPr>
          <a:xfrm>
            <a:off x="6065838" y="3053462"/>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SCENARIO</a:t>
            </a:r>
          </a:p>
        </p:txBody>
      </p:sp>
      <p:sp>
        <p:nvSpPr>
          <p:cNvPr id="7" name="TextBox 6"/>
          <p:cNvSpPr txBox="1"/>
          <p:nvPr userDrawn="1"/>
        </p:nvSpPr>
        <p:spPr>
          <a:xfrm>
            <a:off x="6065838" y="5223690"/>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SOLUTIONS</a:t>
            </a:r>
          </a:p>
        </p:txBody>
      </p:sp>
      <p:grpSp>
        <p:nvGrpSpPr>
          <p:cNvPr id="9" name="Group 8"/>
          <p:cNvGrpSpPr>
            <a:grpSpLocks noChangeAspect="1"/>
          </p:cNvGrpSpPr>
          <p:nvPr userDrawn="1"/>
        </p:nvGrpSpPr>
        <p:grpSpPr>
          <a:xfrm>
            <a:off x="804773" y="1722185"/>
            <a:ext cx="978408" cy="978408"/>
            <a:chOff x="804774" y="1723355"/>
            <a:chExt cx="976066" cy="976066"/>
          </a:xfrm>
        </p:grpSpPr>
        <p:sp>
          <p:nvSpPr>
            <p:cNvPr id="10" name="Oval 9"/>
            <p:cNvSpPr/>
            <p:nvPr/>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p:nvPicPr>
          <p:blipFill>
            <a:blip r:embed="rId2"/>
            <a:stretch>
              <a:fillRect/>
            </a:stretch>
          </p:blipFill>
          <p:spPr>
            <a:xfrm>
              <a:off x="927347" y="1979748"/>
              <a:ext cx="730920" cy="392200"/>
            </a:xfrm>
            <a:prstGeom prst="rect">
              <a:avLst/>
            </a:prstGeom>
          </p:spPr>
        </p:pic>
      </p:grpSp>
      <p:sp>
        <p:nvSpPr>
          <p:cNvPr id="15" name="Text Placeholder 14"/>
          <p:cNvSpPr>
            <a:spLocks noGrp="1"/>
          </p:cNvSpPr>
          <p:nvPr>
            <p:ph type="body" sz="quarter" idx="11" hasCustomPrompt="1"/>
          </p:nvPr>
        </p:nvSpPr>
        <p:spPr>
          <a:xfrm>
            <a:off x="6065838" y="3308327"/>
            <a:ext cx="5757862" cy="313932"/>
          </a:xfrm>
        </p:spPr>
        <p:txBody>
          <a:bodyPr lIns="0" tIns="0" rIns="0" bIns="0"/>
          <a:lstStyle>
            <a:lvl1pPr marL="0" indent="0">
              <a:lnSpc>
                <a:spcPct val="120000"/>
              </a:lnSpc>
              <a:buNone/>
              <a:defRPr sz="1700" b="0" i="0" baseline="0">
                <a:solidFill>
                  <a:schemeClr val="bg1">
                    <a:lumMod val="25000"/>
                  </a:schemeClr>
                </a:solidFill>
                <a:latin typeface="Segoe UI Light" charset="0"/>
                <a:ea typeface="Segoe UI Light" charset="0"/>
                <a:cs typeface="Segoe UI Light" charset="0"/>
              </a:defRPr>
            </a:lvl1pPr>
          </a:lstStyle>
          <a:p>
            <a:pPr lvl="0"/>
            <a:r>
              <a:rPr lang="en-US"/>
              <a:t>Scenario or customer story Segoe UI 12 </a:t>
            </a:r>
            <a:r>
              <a:rPr lang="en-US" err="1"/>
              <a:t>pt</a:t>
            </a:r>
            <a:endParaRPr lang="en-US"/>
          </a:p>
        </p:txBody>
      </p:sp>
      <p:sp>
        <p:nvSpPr>
          <p:cNvPr id="16" name="Text Placeholder 14"/>
          <p:cNvSpPr>
            <a:spLocks noGrp="1"/>
          </p:cNvSpPr>
          <p:nvPr>
            <p:ph type="body" sz="quarter" idx="12" hasCustomPrompt="1"/>
          </p:nvPr>
        </p:nvSpPr>
        <p:spPr>
          <a:xfrm>
            <a:off x="6065838" y="5504774"/>
            <a:ext cx="5757862" cy="680186"/>
          </a:xfrm>
        </p:spPr>
        <p:txBody>
          <a:bodyPr lIns="0" tIns="0" rIns="0" bIns="0"/>
          <a:lstStyle>
            <a:lvl1pPr marL="285750" indent="-285750">
              <a:lnSpc>
                <a:spcPct val="120000"/>
              </a:lnSpc>
              <a:buSzPct val="70000"/>
              <a:buFont typeface="Arial" charset="0"/>
              <a:buChar char="•"/>
              <a:defRPr sz="1700" b="0" i="0" baseline="0">
                <a:solidFill>
                  <a:srgbClr val="63175B"/>
                </a:solidFill>
                <a:latin typeface="Segoe UI Light" charset="0"/>
                <a:ea typeface="Segoe UI Light" charset="0"/>
                <a:cs typeface="Segoe UI Light" charset="0"/>
              </a:defRPr>
            </a:lvl1pPr>
          </a:lstStyle>
          <a:p>
            <a:pPr lvl="0"/>
            <a:r>
              <a:rPr lang="en-US"/>
              <a:t>Product that makes good on promise</a:t>
            </a:r>
          </a:p>
          <a:p>
            <a:pPr lvl="0"/>
            <a:r>
              <a:rPr lang="en-US"/>
              <a:t>Segoe UI 12 </a:t>
            </a:r>
            <a:r>
              <a:rPr lang="en-US" err="1"/>
              <a:t>pt</a:t>
            </a:r>
            <a:endParaRPr lang="en-US"/>
          </a:p>
        </p:txBody>
      </p:sp>
    </p:spTree>
    <p:extLst>
      <p:ext uri="{BB962C8B-B14F-4D97-AF65-F5344CB8AC3E}">
        <p14:creationId xmlns:p14="http://schemas.microsoft.com/office/powerpoint/2010/main" val="3192485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0" y="-1"/>
            <a:ext cx="12436475" cy="2211389"/>
          </a:xfrm>
          <a:solidFill>
            <a:schemeClr val="bg1"/>
          </a:solidFill>
        </p:spPr>
        <p:txBody>
          <a:bodyPr/>
          <a:lstStyle>
            <a:lvl1pPr marL="0" indent="0">
              <a:buNone/>
              <a:defRPr baseline="0"/>
            </a:lvl1pPr>
          </a:lstStyle>
          <a:p>
            <a:r>
              <a:rPr lang="en-US"/>
              <a:t>New approved photo here</a:t>
            </a:r>
          </a:p>
        </p:txBody>
      </p:sp>
      <p:sp>
        <p:nvSpPr>
          <p:cNvPr id="2" name="Title 1"/>
          <p:cNvSpPr>
            <a:spLocks noGrp="1"/>
          </p:cNvSpPr>
          <p:nvPr>
            <p:ph type="title" hasCustomPrompt="1"/>
          </p:nvPr>
        </p:nvSpPr>
        <p:spPr>
          <a:xfrm>
            <a:off x="779373" y="2926899"/>
            <a:ext cx="3386227" cy="2437590"/>
          </a:xfrm>
        </p:spPr>
        <p:txBody>
          <a:bodyPr wrap="square" lIns="0" tIns="0" rIns="0" bIns="0">
            <a:spAutoFit/>
          </a:bodyPr>
          <a:lstStyle>
            <a:lvl1pPr>
              <a:lnSpc>
                <a:spcPct val="110000"/>
              </a:lnSpc>
              <a:defRPr sz="4800" b="0" i="0" strike="noStrike" baseline="0">
                <a:solidFill>
                  <a:srgbClr val="63175B"/>
                </a:solidFill>
                <a:latin typeface="Segoe UI Light" charset="0"/>
                <a:ea typeface="Segoe UI Light" charset="0"/>
                <a:cs typeface="Segoe UI Light" charset="0"/>
              </a:defRPr>
            </a:lvl1pPr>
          </a:lstStyle>
          <a:p>
            <a:r>
              <a:rPr lang="en-US"/>
              <a:t>Title here Segoe UI </a:t>
            </a:r>
            <a:br>
              <a:rPr lang="en-US"/>
            </a:br>
            <a:r>
              <a:rPr lang="en-US"/>
              <a:t>48 </a:t>
            </a:r>
            <a:r>
              <a:rPr lang="en-US" err="1"/>
              <a:t>pt</a:t>
            </a:r>
            <a:endParaRPr lang="en-US"/>
          </a:p>
        </p:txBody>
      </p:sp>
      <p:sp>
        <p:nvSpPr>
          <p:cNvPr id="6" name="TextBox 5"/>
          <p:cNvSpPr txBox="1"/>
          <p:nvPr userDrawn="1"/>
        </p:nvSpPr>
        <p:spPr>
          <a:xfrm>
            <a:off x="6065838" y="3053462"/>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SCENARIO</a:t>
            </a:r>
          </a:p>
        </p:txBody>
      </p:sp>
      <p:grpSp>
        <p:nvGrpSpPr>
          <p:cNvPr id="14" name="Group 13"/>
          <p:cNvGrpSpPr>
            <a:grpSpLocks noChangeAspect="1"/>
          </p:cNvGrpSpPr>
          <p:nvPr userDrawn="1"/>
        </p:nvGrpSpPr>
        <p:grpSpPr>
          <a:xfrm>
            <a:off x="779373" y="1721013"/>
            <a:ext cx="978408" cy="978408"/>
            <a:chOff x="804774" y="1723355"/>
            <a:chExt cx="976066" cy="976066"/>
          </a:xfrm>
        </p:grpSpPr>
        <p:sp>
          <p:nvSpPr>
            <p:cNvPr id="17" name="Oval 16"/>
            <p:cNvSpPr/>
            <p:nvPr/>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p:nvPicPr>
          <p:blipFill>
            <a:blip r:embed="rId2"/>
            <a:stretch>
              <a:fillRect/>
            </a:stretch>
          </p:blipFill>
          <p:spPr>
            <a:xfrm>
              <a:off x="967853" y="2026846"/>
              <a:ext cx="649908" cy="369084"/>
            </a:xfrm>
            <a:prstGeom prst="rect">
              <a:avLst/>
            </a:prstGeom>
          </p:spPr>
        </p:pic>
      </p:grpSp>
      <p:sp>
        <p:nvSpPr>
          <p:cNvPr id="7" name="TextBox 6"/>
          <p:cNvSpPr txBox="1"/>
          <p:nvPr userDrawn="1"/>
        </p:nvSpPr>
        <p:spPr>
          <a:xfrm>
            <a:off x="6065838" y="5223690"/>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SOLUTIONS</a:t>
            </a:r>
          </a:p>
        </p:txBody>
      </p:sp>
      <p:sp>
        <p:nvSpPr>
          <p:cNvPr id="15" name="Text Placeholder 14"/>
          <p:cNvSpPr>
            <a:spLocks noGrp="1"/>
          </p:cNvSpPr>
          <p:nvPr>
            <p:ph type="body" sz="quarter" idx="11" hasCustomPrompt="1"/>
          </p:nvPr>
        </p:nvSpPr>
        <p:spPr>
          <a:xfrm>
            <a:off x="6065838" y="3308327"/>
            <a:ext cx="5757862" cy="313932"/>
          </a:xfrm>
        </p:spPr>
        <p:txBody>
          <a:bodyPr lIns="0" tIns="0" rIns="0" bIns="0"/>
          <a:lstStyle>
            <a:lvl1pPr marL="0" indent="0">
              <a:lnSpc>
                <a:spcPct val="120000"/>
              </a:lnSpc>
              <a:buNone/>
              <a:defRPr sz="1700" b="0" i="0" baseline="0">
                <a:solidFill>
                  <a:schemeClr val="bg1">
                    <a:lumMod val="25000"/>
                  </a:schemeClr>
                </a:solidFill>
                <a:latin typeface="Segoe UI Light" charset="0"/>
                <a:ea typeface="Segoe UI Light" charset="0"/>
                <a:cs typeface="Segoe UI Light" charset="0"/>
              </a:defRPr>
            </a:lvl1pPr>
          </a:lstStyle>
          <a:p>
            <a:pPr lvl="0"/>
            <a:r>
              <a:rPr lang="en-US"/>
              <a:t>Scenario or customer story Segoe UI 12 </a:t>
            </a:r>
            <a:r>
              <a:rPr lang="en-US" err="1"/>
              <a:t>pt</a:t>
            </a:r>
            <a:endParaRPr lang="en-US"/>
          </a:p>
        </p:txBody>
      </p:sp>
      <p:sp>
        <p:nvSpPr>
          <p:cNvPr id="16" name="Text Placeholder 14"/>
          <p:cNvSpPr>
            <a:spLocks noGrp="1"/>
          </p:cNvSpPr>
          <p:nvPr>
            <p:ph type="body" sz="quarter" idx="12" hasCustomPrompt="1"/>
          </p:nvPr>
        </p:nvSpPr>
        <p:spPr>
          <a:xfrm>
            <a:off x="6065838" y="5504774"/>
            <a:ext cx="5757862" cy="680186"/>
          </a:xfrm>
        </p:spPr>
        <p:txBody>
          <a:bodyPr lIns="0" tIns="0" rIns="0" bIns="0"/>
          <a:lstStyle>
            <a:lvl1pPr marL="285750" indent="-285750">
              <a:lnSpc>
                <a:spcPct val="120000"/>
              </a:lnSpc>
              <a:buSzPct val="70000"/>
              <a:buFont typeface="Arial" charset="0"/>
              <a:buChar char="•"/>
              <a:defRPr sz="1700" b="0" i="0" baseline="0">
                <a:solidFill>
                  <a:srgbClr val="63175B"/>
                </a:solidFill>
                <a:latin typeface="Segoe UI Light" charset="0"/>
                <a:ea typeface="Segoe UI Light" charset="0"/>
                <a:cs typeface="Segoe UI Light" charset="0"/>
              </a:defRPr>
            </a:lvl1pPr>
          </a:lstStyle>
          <a:p>
            <a:pPr lvl="0"/>
            <a:r>
              <a:rPr lang="en-US"/>
              <a:t>Product that makes good on promise</a:t>
            </a:r>
          </a:p>
          <a:p>
            <a:pPr lvl="0"/>
            <a:r>
              <a:rPr lang="en-US"/>
              <a:t>Segoe UI 12 </a:t>
            </a:r>
            <a:r>
              <a:rPr lang="en-US" err="1"/>
              <a:t>pt</a:t>
            </a:r>
            <a:endParaRPr lang="en-US"/>
          </a:p>
        </p:txBody>
      </p:sp>
    </p:spTree>
    <p:extLst>
      <p:ext uri="{BB962C8B-B14F-4D97-AF65-F5344CB8AC3E}">
        <p14:creationId xmlns:p14="http://schemas.microsoft.com/office/powerpoint/2010/main" val="1846805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0" name="Picture Placeholder 19"/>
          <p:cNvSpPr>
            <a:spLocks noGrp="1"/>
          </p:cNvSpPr>
          <p:nvPr>
            <p:ph type="pic" sz="quarter" idx="10" hasCustomPrompt="1"/>
          </p:nvPr>
        </p:nvSpPr>
        <p:spPr>
          <a:xfrm>
            <a:off x="6218238" y="916815"/>
            <a:ext cx="10266362" cy="5753860"/>
          </a:xfrm>
          <a:solidFill>
            <a:schemeClr val="bg1"/>
          </a:solidFill>
        </p:spPr>
        <p:txBody>
          <a:bodyPr/>
          <a:lstStyle>
            <a:lvl1pPr marL="0" indent="0">
              <a:buFontTx/>
              <a:buNone/>
              <a:defRPr/>
            </a:lvl1pPr>
          </a:lstStyle>
          <a:p>
            <a:r>
              <a:rPr lang="en-US"/>
              <a:t>Screenshot of product </a:t>
            </a:r>
            <a:br>
              <a:rPr lang="en-US"/>
            </a:br>
            <a:r>
              <a:rPr lang="en-US"/>
              <a:t>offering is placed here</a:t>
            </a:r>
          </a:p>
        </p:txBody>
      </p:sp>
      <p:sp>
        <p:nvSpPr>
          <p:cNvPr id="23" name="Text Placeholder 4"/>
          <p:cNvSpPr>
            <a:spLocks noGrp="1"/>
          </p:cNvSpPr>
          <p:nvPr>
            <p:ph type="body" sz="quarter" idx="12" hasCustomPrompt="1"/>
          </p:nvPr>
        </p:nvSpPr>
        <p:spPr>
          <a:xfrm>
            <a:off x="802616" y="1868347"/>
            <a:ext cx="4779824" cy="207749"/>
          </a:xfrm>
        </p:spPr>
        <p:txBody>
          <a:bodyPr lIns="0" tIns="0" rIns="0" bIns="0"/>
          <a:lstStyle>
            <a:lvl1pPr marL="0" indent="0">
              <a:buNone/>
              <a:defRPr sz="1500" b="0" i="0">
                <a:solidFill>
                  <a:schemeClr val="bg1">
                    <a:lumMod val="25000"/>
                  </a:schemeClr>
                </a:solidFill>
                <a:latin typeface="Segoe UI Light" charset="0"/>
                <a:ea typeface="Segoe UI Light" charset="0"/>
                <a:cs typeface="Segoe UI Light" charset="0"/>
              </a:defRPr>
            </a:lvl1pPr>
          </a:lstStyle>
          <a:p>
            <a:pPr lvl="0"/>
            <a:r>
              <a:rPr lang="en-US"/>
              <a:t>SUBHEAD SEGOE UI LIGHT 15 ALL CAPS</a:t>
            </a:r>
          </a:p>
        </p:txBody>
      </p:sp>
      <p:sp>
        <p:nvSpPr>
          <p:cNvPr id="24" name="Text Placeholder 2"/>
          <p:cNvSpPr>
            <a:spLocks noGrp="1"/>
          </p:cNvSpPr>
          <p:nvPr>
            <p:ph type="body" sz="quarter" idx="11" hasCustomPrompt="1"/>
          </p:nvPr>
        </p:nvSpPr>
        <p:spPr>
          <a:xfrm>
            <a:off x="804774" y="1452848"/>
            <a:ext cx="4777665"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Headline Segoe UI Light 24</a:t>
            </a:r>
          </a:p>
        </p:txBody>
      </p:sp>
      <p:sp>
        <p:nvSpPr>
          <p:cNvPr id="3" name="Text Placeholder 2"/>
          <p:cNvSpPr>
            <a:spLocks noGrp="1"/>
          </p:cNvSpPr>
          <p:nvPr>
            <p:ph type="body" sz="quarter" idx="19" hasCustomPrompt="1"/>
          </p:nvPr>
        </p:nvSpPr>
        <p:spPr>
          <a:xfrm>
            <a:off x="802616"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6" name="Text Placeholder 2"/>
          <p:cNvSpPr>
            <a:spLocks noGrp="1"/>
          </p:cNvSpPr>
          <p:nvPr>
            <p:ph type="body" sz="quarter" idx="20" hasCustomPrompt="1"/>
          </p:nvPr>
        </p:nvSpPr>
        <p:spPr>
          <a:xfrm>
            <a:off x="3482051"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7" name="Text Placeholder 2"/>
          <p:cNvSpPr>
            <a:spLocks noGrp="1"/>
          </p:cNvSpPr>
          <p:nvPr>
            <p:ph type="body" sz="quarter" idx="21" hasCustomPrompt="1"/>
          </p:nvPr>
        </p:nvSpPr>
        <p:spPr>
          <a:xfrm>
            <a:off x="802616"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8" name="Text Placeholder 2"/>
          <p:cNvSpPr>
            <a:spLocks noGrp="1"/>
          </p:cNvSpPr>
          <p:nvPr>
            <p:ph type="body" sz="quarter" idx="22" hasCustomPrompt="1"/>
          </p:nvPr>
        </p:nvSpPr>
        <p:spPr>
          <a:xfrm>
            <a:off x="3482051"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9" name="Text Placeholder 2"/>
          <p:cNvSpPr>
            <a:spLocks noGrp="1"/>
          </p:cNvSpPr>
          <p:nvPr>
            <p:ph type="body" sz="quarter" idx="23" hasCustomPrompt="1"/>
          </p:nvPr>
        </p:nvSpPr>
        <p:spPr>
          <a:xfrm>
            <a:off x="802616"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29" name="Text Placeholder 2"/>
          <p:cNvSpPr>
            <a:spLocks noGrp="1"/>
          </p:cNvSpPr>
          <p:nvPr>
            <p:ph type="body" sz="quarter" idx="24" hasCustomPrompt="1"/>
          </p:nvPr>
        </p:nvSpPr>
        <p:spPr>
          <a:xfrm>
            <a:off x="3482051"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Tree>
    <p:extLst>
      <p:ext uri="{BB962C8B-B14F-4D97-AF65-F5344CB8AC3E}">
        <p14:creationId xmlns:p14="http://schemas.microsoft.com/office/powerpoint/2010/main" val="2400418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anim calcmode="lin" valueType="num">
                                      <p:cBhvr>
                                        <p:cTn id="20" dur="500" fill="hold"/>
                                        <p:tgtEl>
                                          <p:spTgt spid="19"/>
                                        </p:tgtEl>
                                        <p:attrNameLst>
                                          <p:attrName>ppt_x</p:attrName>
                                        </p:attrNameLst>
                                      </p:cBhvr>
                                      <p:tavLst>
                                        <p:tav tm="0">
                                          <p:val>
                                            <p:strVal val="#ppt_x"/>
                                          </p:val>
                                        </p:tav>
                                        <p:tav tm="100000">
                                          <p:val>
                                            <p:strVal val="#ppt_x"/>
                                          </p:val>
                                        </p:tav>
                                      </p:tavLst>
                                    </p:anim>
                                    <p:anim calcmode="lin" valueType="num">
                                      <p:cBhvr>
                                        <p:cTn id="21" dur="500" fill="hold"/>
                                        <p:tgtEl>
                                          <p:spTgt spid="1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anim calcmode="lin" valueType="num">
                                      <p:cBhvr>
                                        <p:cTn id="26" dur="500" fill="hold"/>
                                        <p:tgtEl>
                                          <p:spTgt spid="29"/>
                                        </p:tgtEl>
                                        <p:attrNameLst>
                                          <p:attrName>ppt_x</p:attrName>
                                        </p:attrNameLst>
                                      </p:cBhvr>
                                      <p:tavLst>
                                        <p:tav tm="0">
                                          <p:val>
                                            <p:strVal val="#ppt_x"/>
                                          </p:val>
                                        </p:tav>
                                        <p:tav tm="100000">
                                          <p:val>
                                            <p:strVal val="#ppt_x"/>
                                          </p:val>
                                        </p:tav>
                                      </p:tavLst>
                                    </p:anim>
                                    <p:anim calcmode="lin" valueType="num">
                                      <p:cBhvr>
                                        <p:cTn id="27" dur="500" fill="hold"/>
                                        <p:tgtEl>
                                          <p:spTgt spid="2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anim calcmode="lin" valueType="num">
                                      <p:cBhvr>
                                        <p:cTn id="32" dur="500" fill="hold"/>
                                        <p:tgtEl>
                                          <p:spTgt spid="17"/>
                                        </p:tgtEl>
                                        <p:attrNameLst>
                                          <p:attrName>ppt_x</p:attrName>
                                        </p:attrNameLst>
                                      </p:cBhvr>
                                      <p:tavLst>
                                        <p:tav tm="0">
                                          <p:val>
                                            <p:strVal val="#ppt_x"/>
                                          </p:val>
                                        </p:tav>
                                        <p:tav tm="100000">
                                          <p:val>
                                            <p:strVal val="#ppt_x"/>
                                          </p:val>
                                        </p:tav>
                                      </p:tavLst>
                                    </p:anim>
                                    <p:anim calcmode="lin" valueType="num">
                                      <p:cBhvr>
                                        <p:cTn id="33" dur="5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anim calcmode="lin" valueType="num">
                                      <p:cBhvr>
                                        <p:cTn id="38" dur="500" fill="hold"/>
                                        <p:tgtEl>
                                          <p:spTgt spid="18"/>
                                        </p:tgtEl>
                                        <p:attrNameLst>
                                          <p:attrName>ppt_x</p:attrName>
                                        </p:attrNameLst>
                                      </p:cBhvr>
                                      <p:tavLst>
                                        <p:tav tm="0">
                                          <p:val>
                                            <p:strVal val="#ppt_x"/>
                                          </p:val>
                                        </p:tav>
                                        <p:tav tm="100000">
                                          <p:val>
                                            <p:strVal val="#ppt_x"/>
                                          </p:val>
                                        </p:tav>
                                      </p:tavLst>
                                    </p:anim>
                                    <p:anim calcmode="lin" valueType="num">
                                      <p:cBhvr>
                                        <p:cTn id="3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P spid="16" grpId="0">
        <p:tmplLst>
          <p:tmpl>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anim calcmode="lin" valueType="num">
                      <p:cBhvr>
                        <p:cTn dur="500" fill="hold"/>
                        <p:tgtEl>
                          <p:spTgt spid="16"/>
                        </p:tgtEl>
                        <p:attrNameLst>
                          <p:attrName>ppt_x</p:attrName>
                        </p:attrNameLst>
                      </p:cBhvr>
                      <p:tavLst>
                        <p:tav tm="0">
                          <p:val>
                            <p:strVal val="#ppt_x"/>
                          </p:val>
                        </p:tav>
                        <p:tav tm="100000">
                          <p:val>
                            <p:strVal val="#ppt_x"/>
                          </p:val>
                        </p:tav>
                      </p:tavLst>
                    </p:anim>
                    <p:anim calcmode="lin" valueType="num">
                      <p:cBhvr>
                        <p:cTn dur="500" fill="hold"/>
                        <p:tgtEl>
                          <p:spTgt spid="16"/>
                        </p:tgtEl>
                        <p:attrNameLst>
                          <p:attrName>ppt_y</p:attrName>
                        </p:attrNameLst>
                      </p:cBhvr>
                      <p:tavLst>
                        <p:tav tm="0">
                          <p:val>
                            <p:strVal val="#ppt_y+.1"/>
                          </p:val>
                        </p:tav>
                        <p:tav tm="100000">
                          <p:val>
                            <p:strVal val="#ppt_y"/>
                          </p:val>
                        </p:tav>
                      </p:tavLst>
                    </p:anim>
                  </p:childTnLst>
                </p:cTn>
              </p:par>
            </p:tnLst>
          </p:tmpl>
        </p:tmplLst>
      </p:bldP>
      <p:bldP spid="17" grpId="0">
        <p:tmplLst>
          <p:tmpl>
            <p:tnLst>
              <p:par>
                <p:cTn presetID="42"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anim calcmode="lin" valueType="num">
                      <p:cBhvr>
                        <p:cTn dur="500" fill="hold"/>
                        <p:tgtEl>
                          <p:spTgt spid="17"/>
                        </p:tgtEl>
                        <p:attrNameLst>
                          <p:attrName>ppt_x</p:attrName>
                        </p:attrNameLst>
                      </p:cBhvr>
                      <p:tavLst>
                        <p:tav tm="0">
                          <p:val>
                            <p:strVal val="#ppt_x"/>
                          </p:val>
                        </p:tav>
                        <p:tav tm="100000">
                          <p:val>
                            <p:strVal val="#ppt_x"/>
                          </p:val>
                        </p:tav>
                      </p:tavLst>
                    </p:anim>
                    <p:anim calcmode="lin" valueType="num">
                      <p:cBhvr>
                        <p:cTn dur="500" fill="hold"/>
                        <p:tgtEl>
                          <p:spTgt spid="17"/>
                        </p:tgtEl>
                        <p:attrNameLst>
                          <p:attrName>ppt_y</p:attrName>
                        </p:attrNameLst>
                      </p:cBhvr>
                      <p:tavLst>
                        <p:tav tm="0">
                          <p:val>
                            <p:strVal val="#ppt_y+.1"/>
                          </p:val>
                        </p:tav>
                        <p:tav tm="100000">
                          <p:val>
                            <p:strVal val="#ppt_y"/>
                          </p:val>
                        </p:tav>
                      </p:tavLst>
                    </p:anim>
                  </p:childTnLst>
                </p:cTn>
              </p:par>
            </p:tnLst>
          </p:tmpl>
        </p:tmplLst>
      </p:bldP>
      <p:bldP spid="18" grpId="0">
        <p:tmplLst>
          <p:tmpl>
            <p:tnLst>
              <p:par>
                <p:cTn presetID="42"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anim calcmode="lin" valueType="num">
                      <p:cBhvr>
                        <p:cTn dur="500" fill="hold"/>
                        <p:tgtEl>
                          <p:spTgt spid="18"/>
                        </p:tgtEl>
                        <p:attrNameLst>
                          <p:attrName>ppt_x</p:attrName>
                        </p:attrNameLst>
                      </p:cBhvr>
                      <p:tavLst>
                        <p:tav tm="0">
                          <p:val>
                            <p:strVal val="#ppt_x"/>
                          </p:val>
                        </p:tav>
                        <p:tav tm="100000">
                          <p:val>
                            <p:strVal val="#ppt_x"/>
                          </p:val>
                        </p:tav>
                      </p:tavLst>
                    </p:anim>
                    <p:anim calcmode="lin" valueType="num">
                      <p:cBhvr>
                        <p:cTn dur="500" fill="hold"/>
                        <p:tgtEl>
                          <p:spTgt spid="18"/>
                        </p:tgtEl>
                        <p:attrNameLst>
                          <p:attrName>ppt_y</p:attrName>
                        </p:attrNameLst>
                      </p:cBhvr>
                      <p:tavLst>
                        <p:tav tm="0">
                          <p:val>
                            <p:strVal val="#ppt_y+.1"/>
                          </p:val>
                        </p:tav>
                        <p:tav tm="100000">
                          <p:val>
                            <p:strVal val="#ppt_y"/>
                          </p:val>
                        </p:tav>
                      </p:tavLst>
                    </p:anim>
                  </p:childTnLst>
                </p:cTn>
              </p:par>
            </p:tnLst>
          </p:tmpl>
        </p:tmplLst>
      </p:bldP>
      <p:bldP spid="19" grpId="0">
        <p:tmplLst>
          <p:tmpl>
            <p:tnLst>
              <p:par>
                <p:cTn presetID="42"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9" grpId="0">
        <p:tmplLst>
          <p:tmpl>
            <p:tnLst>
              <p:par>
                <p:cTn presetID="42"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Device layout 1">
    <p:spTree>
      <p:nvGrpSpPr>
        <p:cNvPr id="1" name=""/>
        <p:cNvGrpSpPr/>
        <p:nvPr/>
      </p:nvGrpSpPr>
      <p:grpSpPr>
        <a:xfrm>
          <a:off x="0" y="0"/>
          <a:ext cx="0" cy="0"/>
          <a:chOff x="0" y="0"/>
          <a:chExt cx="0" cy="0"/>
        </a:xfrm>
      </p:grpSpPr>
      <p:grpSp>
        <p:nvGrpSpPr>
          <p:cNvPr id="2" name="Group 1"/>
          <p:cNvGrpSpPr/>
          <p:nvPr userDrawn="1"/>
        </p:nvGrpSpPr>
        <p:grpSpPr>
          <a:xfrm>
            <a:off x="808591" y="462605"/>
            <a:ext cx="758952" cy="758952"/>
            <a:chOff x="758451" y="-1743337"/>
            <a:chExt cx="976066" cy="976066"/>
          </a:xfrm>
        </p:grpSpPr>
        <p:sp>
          <p:nvSpPr>
            <p:cNvPr id="18" name="Oval 17"/>
            <p:cNvSpPr/>
            <p:nvPr userDrawn="1"/>
          </p:nvSpPr>
          <p:spPr bwMode="auto">
            <a:xfrm>
              <a:off x="758451" y="-1743337"/>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p:cNvPicPr>
              <a:picLocks noChangeAspect="1"/>
            </p:cNvPicPr>
            <p:nvPr userDrawn="1"/>
          </p:nvPicPr>
          <p:blipFill>
            <a:blip r:embed="rId2"/>
            <a:stretch>
              <a:fillRect/>
            </a:stretch>
          </p:blipFill>
          <p:spPr>
            <a:xfrm>
              <a:off x="932216" y="-1564417"/>
              <a:ext cx="635794" cy="635794"/>
            </a:xfrm>
            <a:prstGeom prst="rect">
              <a:avLst/>
            </a:prstGeom>
          </p:spPr>
        </p:pic>
      </p:grpSp>
      <p:sp>
        <p:nvSpPr>
          <p:cNvPr id="20" name="Picture Placeholder 19"/>
          <p:cNvSpPr>
            <a:spLocks noGrp="1"/>
          </p:cNvSpPr>
          <p:nvPr>
            <p:ph type="pic" sz="quarter" idx="10" hasCustomPrompt="1"/>
          </p:nvPr>
        </p:nvSpPr>
        <p:spPr>
          <a:xfrm>
            <a:off x="6218238" y="916815"/>
            <a:ext cx="10266362" cy="5753860"/>
          </a:xfrm>
          <a:solidFill>
            <a:schemeClr val="bg1"/>
          </a:solidFill>
        </p:spPr>
        <p:txBody>
          <a:bodyPr/>
          <a:lstStyle>
            <a:lvl1pPr marL="0" indent="0">
              <a:buFontTx/>
              <a:buNone/>
              <a:defRPr/>
            </a:lvl1pPr>
          </a:lstStyle>
          <a:p>
            <a:r>
              <a:rPr lang="en-US"/>
              <a:t>Screenshot of product </a:t>
            </a:r>
            <a:br>
              <a:rPr lang="en-US"/>
            </a:br>
            <a:r>
              <a:rPr lang="en-US"/>
              <a:t>offering is placed here</a:t>
            </a:r>
          </a:p>
        </p:txBody>
      </p:sp>
      <p:sp>
        <p:nvSpPr>
          <p:cNvPr id="26" name="Text Placeholder 4"/>
          <p:cNvSpPr>
            <a:spLocks noGrp="1"/>
          </p:cNvSpPr>
          <p:nvPr>
            <p:ph type="body" sz="quarter" idx="12" hasCustomPrompt="1"/>
          </p:nvPr>
        </p:nvSpPr>
        <p:spPr>
          <a:xfrm>
            <a:off x="802616" y="1868347"/>
            <a:ext cx="4779824" cy="207749"/>
          </a:xfrm>
        </p:spPr>
        <p:txBody>
          <a:bodyPr lIns="0" tIns="0" rIns="0" bIns="0"/>
          <a:lstStyle>
            <a:lvl1pPr marL="0" indent="0">
              <a:buNone/>
              <a:defRPr sz="1500" b="0" i="0">
                <a:solidFill>
                  <a:schemeClr val="bg1">
                    <a:lumMod val="25000"/>
                  </a:schemeClr>
                </a:solidFill>
                <a:latin typeface="Segoe UI Light" charset="0"/>
                <a:ea typeface="Segoe UI Light" charset="0"/>
                <a:cs typeface="Segoe UI Light" charset="0"/>
              </a:defRPr>
            </a:lvl1pPr>
          </a:lstStyle>
          <a:p>
            <a:pPr lvl="0"/>
            <a:r>
              <a:rPr lang="en-US"/>
              <a:t>SUBHEAD SEGOE UI LIGHT 15 ALL CAPS</a:t>
            </a:r>
          </a:p>
        </p:txBody>
      </p:sp>
      <p:sp>
        <p:nvSpPr>
          <p:cNvPr id="27" name="Text Placeholder 2"/>
          <p:cNvSpPr>
            <a:spLocks noGrp="1"/>
          </p:cNvSpPr>
          <p:nvPr>
            <p:ph type="body" sz="quarter" idx="11" hasCustomPrompt="1"/>
          </p:nvPr>
        </p:nvSpPr>
        <p:spPr>
          <a:xfrm>
            <a:off x="804774" y="1452848"/>
            <a:ext cx="4777665"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Headline Segoe UI Light 24</a:t>
            </a:r>
          </a:p>
        </p:txBody>
      </p:sp>
      <p:sp>
        <p:nvSpPr>
          <p:cNvPr id="14" name="Text Placeholder 2"/>
          <p:cNvSpPr>
            <a:spLocks noGrp="1"/>
          </p:cNvSpPr>
          <p:nvPr>
            <p:ph type="body" sz="quarter" idx="19" hasCustomPrompt="1"/>
          </p:nvPr>
        </p:nvSpPr>
        <p:spPr>
          <a:xfrm>
            <a:off x="802616"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5" name="Text Placeholder 2"/>
          <p:cNvSpPr>
            <a:spLocks noGrp="1"/>
          </p:cNvSpPr>
          <p:nvPr>
            <p:ph type="body" sz="quarter" idx="20" hasCustomPrompt="1"/>
          </p:nvPr>
        </p:nvSpPr>
        <p:spPr>
          <a:xfrm>
            <a:off x="3482051"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6" name="Text Placeholder 2"/>
          <p:cNvSpPr>
            <a:spLocks noGrp="1"/>
          </p:cNvSpPr>
          <p:nvPr>
            <p:ph type="body" sz="quarter" idx="21" hasCustomPrompt="1"/>
          </p:nvPr>
        </p:nvSpPr>
        <p:spPr>
          <a:xfrm>
            <a:off x="802616"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7" name="Text Placeholder 2"/>
          <p:cNvSpPr>
            <a:spLocks noGrp="1"/>
          </p:cNvSpPr>
          <p:nvPr>
            <p:ph type="body" sz="quarter" idx="22" hasCustomPrompt="1"/>
          </p:nvPr>
        </p:nvSpPr>
        <p:spPr>
          <a:xfrm>
            <a:off x="3482051"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21" name="Text Placeholder 2"/>
          <p:cNvSpPr>
            <a:spLocks noGrp="1"/>
          </p:cNvSpPr>
          <p:nvPr>
            <p:ph type="body" sz="quarter" idx="23" hasCustomPrompt="1"/>
          </p:nvPr>
        </p:nvSpPr>
        <p:spPr>
          <a:xfrm>
            <a:off x="802616"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22" name="Text Placeholder 2"/>
          <p:cNvSpPr>
            <a:spLocks noGrp="1"/>
          </p:cNvSpPr>
          <p:nvPr>
            <p:ph type="body" sz="quarter" idx="24" hasCustomPrompt="1"/>
          </p:nvPr>
        </p:nvSpPr>
        <p:spPr>
          <a:xfrm>
            <a:off x="3482051"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Tree>
    <p:extLst>
      <p:ext uri="{BB962C8B-B14F-4D97-AF65-F5344CB8AC3E}">
        <p14:creationId xmlns:p14="http://schemas.microsoft.com/office/powerpoint/2010/main" val="3718676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anim calcmode="lin" valueType="num">
                                      <p:cBhvr>
                                        <p:cTn id="20" dur="500" fill="hold"/>
                                        <p:tgtEl>
                                          <p:spTgt spid="21"/>
                                        </p:tgtEl>
                                        <p:attrNameLst>
                                          <p:attrName>ppt_x</p:attrName>
                                        </p:attrNameLst>
                                      </p:cBhvr>
                                      <p:tavLst>
                                        <p:tav tm="0">
                                          <p:val>
                                            <p:strVal val="#ppt_x"/>
                                          </p:val>
                                        </p:tav>
                                        <p:tav tm="100000">
                                          <p:val>
                                            <p:strVal val="#ppt_x"/>
                                          </p:val>
                                        </p:tav>
                                      </p:tavLst>
                                    </p:anim>
                                    <p:anim calcmode="lin" valueType="num">
                                      <p:cBhvr>
                                        <p:cTn id="21" dur="500" fill="hold"/>
                                        <p:tgtEl>
                                          <p:spTgt spid="2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tmplLst>
          <p:tmpl>
            <p:tnLst>
              <p:par>
                <p:cTn presetID="42"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anim calcmode="lin" valueType="num">
                      <p:cBhvr>
                        <p:cTn dur="500" fill="hold"/>
                        <p:tgtEl>
                          <p:spTgt spid="14"/>
                        </p:tgtEl>
                        <p:attrNameLst>
                          <p:attrName>ppt_x</p:attrName>
                        </p:attrNameLst>
                      </p:cBhvr>
                      <p:tavLst>
                        <p:tav tm="0">
                          <p:val>
                            <p:strVal val="#ppt_x"/>
                          </p:val>
                        </p:tav>
                        <p:tav tm="100000">
                          <p:val>
                            <p:strVal val="#ppt_x"/>
                          </p:val>
                        </p:tav>
                      </p:tavLst>
                    </p:anim>
                    <p:anim calcmode="lin" valueType="num">
                      <p:cBhvr>
                        <p:cTn dur="500" fill="hold"/>
                        <p:tgtEl>
                          <p:spTgt spid="14"/>
                        </p:tgtEl>
                        <p:attrNameLst>
                          <p:attrName>ppt_y</p:attrName>
                        </p:attrNameLst>
                      </p:cBhvr>
                      <p:tavLst>
                        <p:tav tm="0">
                          <p:val>
                            <p:strVal val="#ppt_y+.1"/>
                          </p:val>
                        </p:tav>
                        <p:tav tm="100000">
                          <p:val>
                            <p:strVal val="#ppt_y"/>
                          </p:val>
                        </p:tav>
                      </p:tavLst>
                    </p:anim>
                  </p:childTnLst>
                </p:cTn>
              </p:par>
            </p:tnLst>
          </p:tmpl>
        </p:tmplLst>
      </p:bldP>
      <p:bldP spid="15" grpId="0">
        <p:tmplLst>
          <p:tmpl>
            <p:tnLst>
              <p:par>
                <p:cTn presetID="42"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anim calcmode="lin" valueType="num">
                      <p:cBhvr>
                        <p:cTn dur="500" fill="hold"/>
                        <p:tgtEl>
                          <p:spTgt spid="15"/>
                        </p:tgtEl>
                        <p:attrNameLst>
                          <p:attrName>ppt_x</p:attrName>
                        </p:attrNameLst>
                      </p:cBhvr>
                      <p:tavLst>
                        <p:tav tm="0">
                          <p:val>
                            <p:strVal val="#ppt_x"/>
                          </p:val>
                        </p:tav>
                        <p:tav tm="100000">
                          <p:val>
                            <p:strVal val="#ppt_x"/>
                          </p:val>
                        </p:tav>
                      </p:tavLst>
                    </p:anim>
                    <p:anim calcmode="lin" valueType="num">
                      <p:cBhvr>
                        <p:cTn dur="500" fill="hold"/>
                        <p:tgtEl>
                          <p:spTgt spid="15"/>
                        </p:tgtEl>
                        <p:attrNameLst>
                          <p:attrName>ppt_y</p:attrName>
                        </p:attrNameLst>
                      </p:cBhvr>
                      <p:tavLst>
                        <p:tav tm="0">
                          <p:val>
                            <p:strVal val="#ppt_y+.1"/>
                          </p:val>
                        </p:tav>
                        <p:tav tm="100000">
                          <p:val>
                            <p:strVal val="#ppt_y"/>
                          </p:val>
                        </p:tav>
                      </p:tavLst>
                    </p:anim>
                  </p:childTnLst>
                </p:cTn>
              </p:par>
            </p:tnLst>
          </p:tmpl>
        </p:tmplLst>
      </p:bldP>
      <p:bldP spid="16" grpId="0">
        <p:tmplLst>
          <p:tmpl>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anim calcmode="lin" valueType="num">
                      <p:cBhvr>
                        <p:cTn dur="500" fill="hold"/>
                        <p:tgtEl>
                          <p:spTgt spid="16"/>
                        </p:tgtEl>
                        <p:attrNameLst>
                          <p:attrName>ppt_x</p:attrName>
                        </p:attrNameLst>
                      </p:cBhvr>
                      <p:tavLst>
                        <p:tav tm="0">
                          <p:val>
                            <p:strVal val="#ppt_x"/>
                          </p:val>
                        </p:tav>
                        <p:tav tm="100000">
                          <p:val>
                            <p:strVal val="#ppt_x"/>
                          </p:val>
                        </p:tav>
                      </p:tavLst>
                    </p:anim>
                    <p:anim calcmode="lin" valueType="num">
                      <p:cBhvr>
                        <p:cTn dur="500" fill="hold"/>
                        <p:tgtEl>
                          <p:spTgt spid="16"/>
                        </p:tgtEl>
                        <p:attrNameLst>
                          <p:attrName>ppt_y</p:attrName>
                        </p:attrNameLst>
                      </p:cBhvr>
                      <p:tavLst>
                        <p:tav tm="0">
                          <p:val>
                            <p:strVal val="#ppt_y+.1"/>
                          </p:val>
                        </p:tav>
                        <p:tav tm="100000">
                          <p:val>
                            <p:strVal val="#ppt_y"/>
                          </p:val>
                        </p:tav>
                      </p:tavLst>
                    </p:anim>
                  </p:childTnLst>
                </p:cTn>
              </p:par>
            </p:tnLst>
          </p:tmpl>
        </p:tmplLst>
      </p:bldP>
      <p:bldP spid="17" grpId="0">
        <p:tmplLst>
          <p:tmpl>
            <p:tnLst>
              <p:par>
                <p:cTn presetID="42"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anim calcmode="lin" valueType="num">
                      <p:cBhvr>
                        <p:cTn dur="500" fill="hold"/>
                        <p:tgtEl>
                          <p:spTgt spid="17"/>
                        </p:tgtEl>
                        <p:attrNameLst>
                          <p:attrName>ppt_x</p:attrName>
                        </p:attrNameLst>
                      </p:cBhvr>
                      <p:tavLst>
                        <p:tav tm="0">
                          <p:val>
                            <p:strVal val="#ppt_x"/>
                          </p:val>
                        </p:tav>
                        <p:tav tm="100000">
                          <p:val>
                            <p:strVal val="#ppt_x"/>
                          </p:val>
                        </p:tav>
                      </p:tavLst>
                    </p:anim>
                    <p:anim calcmode="lin" valueType="num">
                      <p:cBhvr>
                        <p:cTn dur="500" fill="hold"/>
                        <p:tgtEl>
                          <p:spTgt spid="17"/>
                        </p:tgtEl>
                        <p:attrNameLst>
                          <p:attrName>ppt_y</p:attrName>
                        </p:attrNameLst>
                      </p:cBhvr>
                      <p:tavLst>
                        <p:tav tm="0">
                          <p:val>
                            <p:strVal val="#ppt_y+.1"/>
                          </p:val>
                        </p:tav>
                        <p:tav tm="100000">
                          <p:val>
                            <p:strVal val="#ppt_y"/>
                          </p:val>
                        </p:tav>
                      </p:tavLst>
                    </p:anim>
                  </p:childTnLst>
                </p:cTn>
              </p:par>
            </p:tnLst>
          </p:tmpl>
        </p:tmplLst>
      </p:bldP>
      <p:bldP spid="21" grpId="0">
        <p:tmplLst>
          <p:tmpl>
            <p:tnLst>
              <p:par>
                <p:cTn presetID="42"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p:tmplLst>
          <p:tmpl>
            <p:tnLst>
              <p:par>
                <p:cTn presetID="42"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Device layout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802616" y="1868347"/>
            <a:ext cx="4779824" cy="207749"/>
          </a:xfrm>
        </p:spPr>
        <p:txBody>
          <a:bodyPr lIns="0" tIns="0" rIns="0" bIns="0"/>
          <a:lstStyle>
            <a:lvl1pPr marL="0" indent="0">
              <a:buNone/>
              <a:defRPr sz="1500" b="0" i="0">
                <a:solidFill>
                  <a:schemeClr val="bg1">
                    <a:lumMod val="25000"/>
                  </a:schemeClr>
                </a:solidFill>
                <a:latin typeface="Segoe UI Light" charset="0"/>
                <a:ea typeface="Segoe UI Light" charset="0"/>
                <a:cs typeface="Segoe UI Light" charset="0"/>
              </a:defRPr>
            </a:lvl1pPr>
          </a:lstStyle>
          <a:p>
            <a:pPr lvl="0"/>
            <a:r>
              <a:rPr lang="en-US"/>
              <a:t>SUBHEAD SEGOE UI LIGHT 15 ALL CAPS</a:t>
            </a:r>
          </a:p>
        </p:txBody>
      </p:sp>
      <p:sp>
        <p:nvSpPr>
          <p:cNvPr id="3" name="Text Placeholder 2"/>
          <p:cNvSpPr>
            <a:spLocks noGrp="1"/>
          </p:cNvSpPr>
          <p:nvPr>
            <p:ph type="body" sz="quarter" idx="11" hasCustomPrompt="1"/>
          </p:nvPr>
        </p:nvSpPr>
        <p:spPr>
          <a:xfrm>
            <a:off x="804774" y="1452848"/>
            <a:ext cx="4777665"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Headline Segoe UI Light 24</a:t>
            </a:r>
          </a:p>
        </p:txBody>
      </p:sp>
      <p:grpSp>
        <p:nvGrpSpPr>
          <p:cNvPr id="18" name="Group 17"/>
          <p:cNvGrpSpPr>
            <a:grpSpLocks noChangeAspect="1"/>
          </p:cNvGrpSpPr>
          <p:nvPr userDrawn="1"/>
        </p:nvGrpSpPr>
        <p:grpSpPr>
          <a:xfrm>
            <a:off x="808591" y="462605"/>
            <a:ext cx="758952" cy="758952"/>
            <a:chOff x="804774" y="1723355"/>
            <a:chExt cx="976066" cy="976066"/>
          </a:xfrm>
        </p:grpSpPr>
        <p:sp>
          <p:nvSpPr>
            <p:cNvPr id="19" name="Oval 18"/>
            <p:cNvSpPr/>
            <p:nvPr/>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21" name="Picture 20"/>
            <p:cNvPicPr>
              <a:picLocks noChangeAspect="1"/>
            </p:cNvPicPr>
            <p:nvPr/>
          </p:nvPicPr>
          <p:blipFill>
            <a:blip r:embed="rId2"/>
            <a:stretch>
              <a:fillRect/>
            </a:stretch>
          </p:blipFill>
          <p:spPr>
            <a:xfrm>
              <a:off x="927347" y="1979748"/>
              <a:ext cx="730920" cy="392200"/>
            </a:xfrm>
            <a:prstGeom prst="rect">
              <a:avLst/>
            </a:prstGeom>
          </p:spPr>
        </p:pic>
      </p:grpSp>
      <p:sp>
        <p:nvSpPr>
          <p:cNvPr id="20" name="Picture Placeholder 19"/>
          <p:cNvSpPr>
            <a:spLocks noGrp="1"/>
          </p:cNvSpPr>
          <p:nvPr>
            <p:ph type="pic" sz="quarter" idx="10" hasCustomPrompt="1"/>
          </p:nvPr>
        </p:nvSpPr>
        <p:spPr>
          <a:xfrm>
            <a:off x="6218238" y="916815"/>
            <a:ext cx="10266362" cy="5753860"/>
          </a:xfrm>
          <a:solidFill>
            <a:schemeClr val="bg1"/>
          </a:solidFill>
        </p:spPr>
        <p:txBody>
          <a:bodyPr/>
          <a:lstStyle>
            <a:lvl1pPr marL="0" indent="0">
              <a:buFontTx/>
              <a:buNone/>
              <a:defRPr/>
            </a:lvl1pPr>
          </a:lstStyle>
          <a:p>
            <a:r>
              <a:rPr lang="en-US"/>
              <a:t>Screenshot of product </a:t>
            </a:r>
            <a:br>
              <a:rPr lang="en-US"/>
            </a:br>
            <a:r>
              <a:rPr lang="en-US"/>
              <a:t>offering is placed here</a:t>
            </a:r>
          </a:p>
        </p:txBody>
      </p:sp>
      <p:sp>
        <p:nvSpPr>
          <p:cNvPr id="14" name="Text Placeholder 2"/>
          <p:cNvSpPr>
            <a:spLocks noGrp="1"/>
          </p:cNvSpPr>
          <p:nvPr>
            <p:ph type="body" sz="quarter" idx="19" hasCustomPrompt="1"/>
          </p:nvPr>
        </p:nvSpPr>
        <p:spPr>
          <a:xfrm>
            <a:off x="802616"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5" name="Text Placeholder 2"/>
          <p:cNvSpPr>
            <a:spLocks noGrp="1"/>
          </p:cNvSpPr>
          <p:nvPr>
            <p:ph type="body" sz="quarter" idx="20" hasCustomPrompt="1"/>
          </p:nvPr>
        </p:nvSpPr>
        <p:spPr>
          <a:xfrm>
            <a:off x="3482051"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6" name="Text Placeholder 2"/>
          <p:cNvSpPr>
            <a:spLocks noGrp="1"/>
          </p:cNvSpPr>
          <p:nvPr>
            <p:ph type="body" sz="quarter" idx="21" hasCustomPrompt="1"/>
          </p:nvPr>
        </p:nvSpPr>
        <p:spPr>
          <a:xfrm>
            <a:off x="802616"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7" name="Text Placeholder 2"/>
          <p:cNvSpPr>
            <a:spLocks noGrp="1"/>
          </p:cNvSpPr>
          <p:nvPr>
            <p:ph type="body" sz="quarter" idx="22" hasCustomPrompt="1"/>
          </p:nvPr>
        </p:nvSpPr>
        <p:spPr>
          <a:xfrm>
            <a:off x="3482051"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23" name="Text Placeholder 2"/>
          <p:cNvSpPr>
            <a:spLocks noGrp="1"/>
          </p:cNvSpPr>
          <p:nvPr>
            <p:ph type="body" sz="quarter" idx="23" hasCustomPrompt="1"/>
          </p:nvPr>
        </p:nvSpPr>
        <p:spPr>
          <a:xfrm>
            <a:off x="802616"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29" name="Text Placeholder 2"/>
          <p:cNvSpPr>
            <a:spLocks noGrp="1"/>
          </p:cNvSpPr>
          <p:nvPr>
            <p:ph type="body" sz="quarter" idx="24" hasCustomPrompt="1"/>
          </p:nvPr>
        </p:nvSpPr>
        <p:spPr>
          <a:xfrm>
            <a:off x="3482051"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Tree>
    <p:extLst>
      <p:ext uri="{BB962C8B-B14F-4D97-AF65-F5344CB8AC3E}">
        <p14:creationId xmlns:p14="http://schemas.microsoft.com/office/powerpoint/2010/main" val="598753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anim calcmode="lin" valueType="num">
                                      <p:cBhvr>
                                        <p:cTn id="20" dur="500" fill="hold"/>
                                        <p:tgtEl>
                                          <p:spTgt spid="23"/>
                                        </p:tgtEl>
                                        <p:attrNameLst>
                                          <p:attrName>ppt_x</p:attrName>
                                        </p:attrNameLst>
                                      </p:cBhvr>
                                      <p:tavLst>
                                        <p:tav tm="0">
                                          <p:val>
                                            <p:strVal val="#ppt_x"/>
                                          </p:val>
                                        </p:tav>
                                        <p:tav tm="100000">
                                          <p:val>
                                            <p:strVal val="#ppt_x"/>
                                          </p:val>
                                        </p:tav>
                                      </p:tavLst>
                                    </p:anim>
                                    <p:anim calcmode="lin" valueType="num">
                                      <p:cBhvr>
                                        <p:cTn id="21" dur="5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anim calcmode="lin" valueType="num">
                                      <p:cBhvr>
                                        <p:cTn id="26" dur="500" fill="hold"/>
                                        <p:tgtEl>
                                          <p:spTgt spid="29"/>
                                        </p:tgtEl>
                                        <p:attrNameLst>
                                          <p:attrName>ppt_x</p:attrName>
                                        </p:attrNameLst>
                                      </p:cBhvr>
                                      <p:tavLst>
                                        <p:tav tm="0">
                                          <p:val>
                                            <p:strVal val="#ppt_x"/>
                                          </p:val>
                                        </p:tav>
                                        <p:tav tm="100000">
                                          <p:val>
                                            <p:strVal val="#ppt_x"/>
                                          </p:val>
                                        </p:tav>
                                      </p:tavLst>
                                    </p:anim>
                                    <p:anim calcmode="lin" valueType="num">
                                      <p:cBhvr>
                                        <p:cTn id="27" dur="500" fill="hold"/>
                                        <p:tgtEl>
                                          <p:spTgt spid="2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tmplLst>
          <p:tmpl>
            <p:tnLst>
              <p:par>
                <p:cTn presetID="42"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anim calcmode="lin" valueType="num">
                      <p:cBhvr>
                        <p:cTn dur="500" fill="hold"/>
                        <p:tgtEl>
                          <p:spTgt spid="14"/>
                        </p:tgtEl>
                        <p:attrNameLst>
                          <p:attrName>ppt_x</p:attrName>
                        </p:attrNameLst>
                      </p:cBhvr>
                      <p:tavLst>
                        <p:tav tm="0">
                          <p:val>
                            <p:strVal val="#ppt_x"/>
                          </p:val>
                        </p:tav>
                        <p:tav tm="100000">
                          <p:val>
                            <p:strVal val="#ppt_x"/>
                          </p:val>
                        </p:tav>
                      </p:tavLst>
                    </p:anim>
                    <p:anim calcmode="lin" valueType="num">
                      <p:cBhvr>
                        <p:cTn dur="500" fill="hold"/>
                        <p:tgtEl>
                          <p:spTgt spid="14"/>
                        </p:tgtEl>
                        <p:attrNameLst>
                          <p:attrName>ppt_y</p:attrName>
                        </p:attrNameLst>
                      </p:cBhvr>
                      <p:tavLst>
                        <p:tav tm="0">
                          <p:val>
                            <p:strVal val="#ppt_y+.1"/>
                          </p:val>
                        </p:tav>
                        <p:tav tm="100000">
                          <p:val>
                            <p:strVal val="#ppt_y"/>
                          </p:val>
                        </p:tav>
                      </p:tavLst>
                    </p:anim>
                  </p:childTnLst>
                </p:cTn>
              </p:par>
            </p:tnLst>
          </p:tmpl>
        </p:tmplLst>
      </p:bldP>
      <p:bldP spid="15" grpId="0">
        <p:tmplLst>
          <p:tmpl>
            <p:tnLst>
              <p:par>
                <p:cTn presetID="42"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anim calcmode="lin" valueType="num">
                      <p:cBhvr>
                        <p:cTn dur="500" fill="hold"/>
                        <p:tgtEl>
                          <p:spTgt spid="15"/>
                        </p:tgtEl>
                        <p:attrNameLst>
                          <p:attrName>ppt_x</p:attrName>
                        </p:attrNameLst>
                      </p:cBhvr>
                      <p:tavLst>
                        <p:tav tm="0">
                          <p:val>
                            <p:strVal val="#ppt_x"/>
                          </p:val>
                        </p:tav>
                        <p:tav tm="100000">
                          <p:val>
                            <p:strVal val="#ppt_x"/>
                          </p:val>
                        </p:tav>
                      </p:tavLst>
                    </p:anim>
                    <p:anim calcmode="lin" valueType="num">
                      <p:cBhvr>
                        <p:cTn dur="500" fill="hold"/>
                        <p:tgtEl>
                          <p:spTgt spid="15"/>
                        </p:tgtEl>
                        <p:attrNameLst>
                          <p:attrName>ppt_y</p:attrName>
                        </p:attrNameLst>
                      </p:cBhvr>
                      <p:tavLst>
                        <p:tav tm="0">
                          <p:val>
                            <p:strVal val="#ppt_y+.1"/>
                          </p:val>
                        </p:tav>
                        <p:tav tm="100000">
                          <p:val>
                            <p:strVal val="#ppt_y"/>
                          </p:val>
                        </p:tav>
                      </p:tavLst>
                    </p:anim>
                  </p:childTnLst>
                </p:cTn>
              </p:par>
            </p:tnLst>
          </p:tmpl>
        </p:tmplLst>
      </p:bldP>
      <p:bldP spid="16" grpId="0">
        <p:tmplLst>
          <p:tmpl>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anim calcmode="lin" valueType="num">
                      <p:cBhvr>
                        <p:cTn dur="500" fill="hold"/>
                        <p:tgtEl>
                          <p:spTgt spid="16"/>
                        </p:tgtEl>
                        <p:attrNameLst>
                          <p:attrName>ppt_x</p:attrName>
                        </p:attrNameLst>
                      </p:cBhvr>
                      <p:tavLst>
                        <p:tav tm="0">
                          <p:val>
                            <p:strVal val="#ppt_x"/>
                          </p:val>
                        </p:tav>
                        <p:tav tm="100000">
                          <p:val>
                            <p:strVal val="#ppt_x"/>
                          </p:val>
                        </p:tav>
                      </p:tavLst>
                    </p:anim>
                    <p:anim calcmode="lin" valueType="num">
                      <p:cBhvr>
                        <p:cTn dur="500" fill="hold"/>
                        <p:tgtEl>
                          <p:spTgt spid="16"/>
                        </p:tgtEl>
                        <p:attrNameLst>
                          <p:attrName>ppt_y</p:attrName>
                        </p:attrNameLst>
                      </p:cBhvr>
                      <p:tavLst>
                        <p:tav tm="0">
                          <p:val>
                            <p:strVal val="#ppt_y+.1"/>
                          </p:val>
                        </p:tav>
                        <p:tav tm="100000">
                          <p:val>
                            <p:strVal val="#ppt_y"/>
                          </p:val>
                        </p:tav>
                      </p:tavLst>
                    </p:anim>
                  </p:childTnLst>
                </p:cTn>
              </p:par>
            </p:tnLst>
          </p:tmpl>
        </p:tmplLst>
      </p:bldP>
      <p:bldP spid="17" grpId="0"/>
      <p:bldP spid="23" grpId="0">
        <p:tmplLst>
          <p:tmpl>
            <p:tnLst>
              <p:par>
                <p:cTn presetID="42"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anim calcmode="lin" valueType="num">
                      <p:cBhvr>
                        <p:cTn dur="500" fill="hold"/>
                        <p:tgtEl>
                          <p:spTgt spid="23"/>
                        </p:tgtEl>
                        <p:attrNameLst>
                          <p:attrName>ppt_x</p:attrName>
                        </p:attrNameLst>
                      </p:cBhvr>
                      <p:tavLst>
                        <p:tav tm="0">
                          <p:val>
                            <p:strVal val="#ppt_x"/>
                          </p:val>
                        </p:tav>
                        <p:tav tm="100000">
                          <p:val>
                            <p:strVal val="#ppt_x"/>
                          </p:val>
                        </p:tav>
                      </p:tavLst>
                    </p:anim>
                    <p:anim calcmode="lin" valueType="num">
                      <p:cBhvr>
                        <p:cTn dur="500" fill="hold"/>
                        <p:tgtEl>
                          <p:spTgt spid="23"/>
                        </p:tgtEl>
                        <p:attrNameLst>
                          <p:attrName>ppt_y</p:attrName>
                        </p:attrNameLst>
                      </p:cBhvr>
                      <p:tavLst>
                        <p:tav tm="0">
                          <p:val>
                            <p:strVal val="#ppt_y+.1"/>
                          </p:val>
                        </p:tav>
                        <p:tav tm="100000">
                          <p:val>
                            <p:strVal val="#ppt_y"/>
                          </p:val>
                        </p:tav>
                      </p:tavLst>
                    </p:anim>
                  </p:childTnLst>
                </p:cTn>
              </p:par>
            </p:tnLst>
          </p:tmpl>
        </p:tmplLst>
      </p:bldP>
      <p:bldP spid="29" grpId="0">
        <p:tmplLst>
          <p:tmpl>
            <p:tnLst>
              <p:par>
                <p:cTn presetID="42"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76277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alkin (event name)">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white">
          <a:xfrm>
            <a:off x="468308" y="479425"/>
            <a:ext cx="1448129" cy="310896"/>
            <a:chOff x="457200" y="1643393"/>
            <a:chExt cx="4492753" cy="96454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white">
            <a:xfrm>
              <a:off x="457200" y="1643393"/>
              <a:ext cx="964540" cy="964540"/>
            </a:xfrm>
            <a:prstGeom prst="rect">
              <a:avLst/>
            </a:prstGeom>
          </p:spPr>
        </p:pic>
        <p:sp>
          <p:nvSpPr>
            <p:cNvPr id="8" name="Freeform 12"/>
            <p:cNvSpPr>
              <a:spLocks noEditPoints="1"/>
            </p:cNvSpPr>
            <p:nvPr/>
          </p:nvSpPr>
          <p:spPr bwMode="white">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353535"/>
                </a:solidFill>
              </a:endParaRPr>
            </a:p>
          </p:txBody>
        </p:sp>
      </p:gr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04630" y="493939"/>
            <a:ext cx="6959571" cy="1325880"/>
          </a:xfrm>
          <a:prstGeom prst="rect">
            <a:avLst/>
          </a:prstGeom>
        </p:spPr>
      </p:pic>
    </p:spTree>
  </p:cSld>
  <p:clrMapOvr>
    <a:masterClrMapping/>
  </p:clrMapOvr>
  <p:transition>
    <p:fade/>
  </p:transition>
  <p:extLst>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ANIMATED">
    <p:spTree>
      <p:nvGrpSpPr>
        <p:cNvPr id="1" name=""/>
        <p:cNvGrpSpPr/>
        <p:nvPr/>
      </p:nvGrpSpPr>
      <p:grpSpPr>
        <a:xfrm>
          <a:off x="0" y="0"/>
          <a:ext cx="0" cy="0"/>
          <a:chOff x="0" y="0"/>
          <a:chExt cx="0" cy="0"/>
        </a:xfrm>
      </p:grpSpPr>
      <p:sp>
        <p:nvSpPr>
          <p:cNvPr id="19" name="Rectangle 5"/>
          <p:cNvSpPr>
            <a:spLocks noChangeArrowheads="1"/>
          </p:cNvSpPr>
          <p:nvPr userDrawn="1"/>
        </p:nvSpPr>
        <p:spPr bwMode="auto">
          <a:xfrm>
            <a:off x="3176" y="4395789"/>
            <a:ext cx="12433300" cy="2601913"/>
          </a:xfrm>
          <a:prstGeom prst="rect">
            <a:avLst/>
          </a:prstGeom>
          <a:solidFill>
            <a:srgbClr val="4DA0E2"/>
          </a:solidFill>
          <a:ln>
            <a:noFill/>
          </a:ln>
        </p:spPr>
        <p:txBody>
          <a:bodyPr vert="horz" wrap="square" lIns="91427" tIns="45713" rIns="91427" bIns="45713" numCol="1" anchor="t" anchorCtr="0" compatLnSpc="1">
            <a:prstTxWarp prst="textNoShape">
              <a:avLst/>
            </a:prstTxWarp>
          </a:bodyPr>
          <a:lstStyle/>
          <a:p>
            <a:pPr defTabSz="932597"/>
            <a:endParaRPr lang="en-US" sz="1800">
              <a:solidFill>
                <a:srgbClr val="FFFFFF"/>
              </a:solidFill>
              <a:latin typeface="Segoe UI"/>
            </a:endParaRPr>
          </a:p>
        </p:txBody>
      </p:sp>
      <p:sp>
        <p:nvSpPr>
          <p:cNvPr id="20" name="Rectangle 7"/>
          <p:cNvSpPr>
            <a:spLocks noChangeArrowheads="1"/>
          </p:cNvSpPr>
          <p:nvPr userDrawn="1"/>
        </p:nvSpPr>
        <p:spPr bwMode="auto">
          <a:xfrm>
            <a:off x="1" y="5843588"/>
            <a:ext cx="12433301" cy="1154113"/>
          </a:xfrm>
          <a:prstGeom prst="rect">
            <a:avLst/>
          </a:prstGeom>
          <a:solidFill>
            <a:srgbClr val="00188F"/>
          </a:solidFill>
          <a:ln>
            <a:noFill/>
          </a:ln>
        </p:spPr>
        <p:txBody>
          <a:bodyPr vert="horz" wrap="square" lIns="91427" tIns="45713" rIns="91427" bIns="45713" numCol="1" anchor="t" anchorCtr="0" compatLnSpc="1">
            <a:prstTxWarp prst="textNoShape">
              <a:avLst/>
            </a:prstTxWarp>
          </a:bodyPr>
          <a:lstStyle/>
          <a:p>
            <a:pPr defTabSz="932597"/>
            <a:endParaRPr lang="en-US" sz="1800">
              <a:solidFill>
                <a:srgbClr val="FFFFFF"/>
              </a:solidFill>
              <a:latin typeface="Segoe UI"/>
            </a:endParaRPr>
          </a:p>
        </p:txBody>
      </p:sp>
      <p:sp>
        <p:nvSpPr>
          <p:cNvPr id="21" name="Rectangle 8"/>
          <p:cNvSpPr>
            <a:spLocks noChangeArrowheads="1"/>
          </p:cNvSpPr>
          <p:nvPr userDrawn="1"/>
        </p:nvSpPr>
        <p:spPr bwMode="auto">
          <a:xfrm>
            <a:off x="3176" y="3409951"/>
            <a:ext cx="12430127"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endParaRPr lang="en-US" sz="1800">
              <a:solidFill>
                <a:srgbClr val="FFFFFF"/>
              </a:solidFill>
              <a:latin typeface="Segoe UI"/>
            </a:endParaRPr>
          </a:p>
        </p:txBody>
      </p:sp>
      <p:sp>
        <p:nvSpPr>
          <p:cNvPr id="22" name="Rectangle 21"/>
          <p:cNvSpPr/>
          <p:nvPr userDrawn="1"/>
        </p:nvSpPr>
        <p:spPr bwMode="white">
          <a:xfrm>
            <a:off x="0" y="-318"/>
            <a:ext cx="12435840" cy="6995160"/>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3" name="Rectangle 6"/>
          <p:cNvSpPr>
            <a:spLocks noChangeArrowheads="1"/>
          </p:cNvSpPr>
          <p:nvPr userDrawn="1"/>
        </p:nvSpPr>
        <p:spPr bwMode="auto">
          <a:xfrm>
            <a:off x="3176" y="4395789"/>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endParaRPr lang="en-US" sz="1800">
              <a:solidFill>
                <a:srgbClr val="FFFFFF"/>
              </a:solidFill>
              <a:latin typeface="Segoe UI"/>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9"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64592" tIns="109728" rIns="164592"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11" name="TextBox 7"/>
          <p:cNvSpPr txBox="1"/>
          <p:nvPr userDrawn="1"/>
        </p:nvSpPr>
        <p:spPr bwMode="white">
          <a:xfrm>
            <a:off x="4443286" y="6696086"/>
            <a:ext cx="3549904"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a:gradFill>
                  <a:gsLst>
                    <a:gs pos="0">
                      <a:srgbClr val="FFFFFF">
                        <a:alpha val="50000"/>
                      </a:srgbClr>
                    </a:gs>
                    <a:gs pos="86000">
                      <a:srgbClr val="FFFFFF">
                        <a:alpha val="50000"/>
                      </a:srgbClr>
                    </a:gs>
                  </a:gsLst>
                  <a:lin ang="5400000" scaled="0"/>
                </a:gradFill>
              </a:rPr>
              <a:t>MICROSOFT CONFIDENTIAL – INTERNAL ONLY</a:t>
            </a:r>
          </a:p>
        </p:txBody>
      </p:sp>
      <p:sp>
        <p:nvSpPr>
          <p:cNvPr id="12" name="Text Placeholder 16"/>
          <p:cNvSpPr>
            <a:spLocks noGrp="1"/>
          </p:cNvSpPr>
          <p:nvPr>
            <p:ph type="body" sz="quarter" idx="13" hasCustomPrompt="1"/>
          </p:nvPr>
        </p:nvSpPr>
        <p:spPr>
          <a:xfrm>
            <a:off x="8506905" y="294305"/>
            <a:ext cx="3657600" cy="578303"/>
          </a:xfrm>
        </p:spPr>
        <p:txBody>
          <a:bodyPr lIns="182880" tIns="146304" rIns="182880" bIns="146304"/>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a:t>Session Code</a:t>
            </a:r>
          </a:p>
        </p:txBody>
      </p:sp>
      <p:sp>
        <p:nvSpPr>
          <p:cNvPr id="13" name="Text Placeholder 16"/>
          <p:cNvSpPr>
            <a:spLocks noGrp="1"/>
          </p:cNvSpPr>
          <p:nvPr>
            <p:ph type="body" sz="quarter" idx="14" hasCustomPrompt="1"/>
          </p:nvPr>
        </p:nvSpPr>
        <p:spPr>
          <a:xfrm>
            <a:off x="274703" y="6116467"/>
            <a:ext cx="3657600" cy="578303"/>
          </a:xfrm>
        </p:spPr>
        <p:txBody>
          <a:bodyPr lIns="182880" tIns="146304" rIns="182880" bIns="146304" anchor="b"/>
          <a:lstStyle>
            <a:lvl1pPr marL="0" indent="0" algn="l">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a:t>Yammer hashtag</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2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9"/>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2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4.96142E-6 L -4.34261E-6 4.9614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2.42851E-6 L -3.02783E-6 2.42851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950"/>
                                        <p:tgtEl>
                                          <p:spTgt spid="7"/>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7"/>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7"/>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950"/>
                                        <p:tgtEl>
                                          <p:spTgt spid="11"/>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1"/>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1"/>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950"/>
                                        <p:tgtEl>
                                          <p:spTgt spid="12"/>
                                        </p:tgtEl>
                                      </p:cBhvr>
                                    </p:animEffect>
                                  </p:childTnLst>
                                </p:cTn>
                              </p:par>
                              <p:par>
                                <p:cTn id="44" presetID="63" presetClass="path" presetSubtype="0" decel="100000" fill="hold" grpId="1" nodeType="withEffect">
                                  <p:stCondLst>
                                    <p:cond delay="700"/>
                                  </p:stCondLst>
                                  <p:childTnLst>
                                    <p:animMotion origin="layout" path="M -0.01455 2.13345E-6 L 1.62369E-6 2.13345E-6 " pathEditMode="relative" rAng="0" ptsTypes="AA">
                                      <p:cBhvr>
                                        <p:cTn id="45" dur="950" fill="hold"/>
                                        <p:tgtEl>
                                          <p:spTgt spid="12"/>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2"/>
                                        </p:tgtEl>
                                      </p:cBhvr>
                                      <p:by x="95000" y="95000"/>
                                    </p:animScale>
                                  </p:childTnLst>
                                </p:cTn>
                              </p:par>
                              <p:par>
                                <p:cTn id="48" presetID="10" presetClass="entr" presetSubtype="0" fill="hold" grpId="0" nodeType="withEffect">
                                  <p:stCondLst>
                                    <p:cond delay="70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950"/>
                                        <p:tgtEl>
                                          <p:spTgt spid="13"/>
                                        </p:tgtEl>
                                      </p:cBhvr>
                                    </p:animEffect>
                                  </p:childTnLst>
                                </p:cTn>
                              </p:par>
                              <p:par>
                                <p:cTn id="51" presetID="63" presetClass="path" presetSubtype="0" decel="100000" fill="hold" grpId="1" nodeType="withEffect">
                                  <p:stCondLst>
                                    <p:cond delay="700"/>
                                  </p:stCondLst>
                                  <p:childTnLst>
                                    <p:animMotion origin="layout" path="M -0.01455 -2.09714E-6 L -4.54174E-6 -2.09714E-6 " pathEditMode="relative" rAng="0" ptsTypes="AA">
                                      <p:cBhvr>
                                        <p:cTn id="52" dur="950" fill="hold"/>
                                        <p:tgtEl>
                                          <p:spTgt spid="13"/>
                                        </p:tgtEl>
                                        <p:attrNameLst>
                                          <p:attrName>ppt_x</p:attrName>
                                          <p:attrName>ppt_y</p:attrName>
                                        </p:attrNameLst>
                                      </p:cBhvr>
                                      <p:rCtr x="728" y="0"/>
                                    </p:animMotion>
                                  </p:childTnLst>
                                </p:cTn>
                              </p:par>
                              <p:par>
                                <p:cTn id="53" presetID="6" presetClass="emph" presetSubtype="0" accel="100000" autoRev="1" fill="hold" grpId="2" nodeType="withEffect">
                                  <p:stCondLst>
                                    <p:cond delay="0"/>
                                  </p:stCondLst>
                                  <p:childTnLst>
                                    <p:animScale>
                                      <p:cBhvr>
                                        <p:cTn id="54" dur="500" fill="hold"/>
                                        <p:tgtEl>
                                          <p:spTgt spid="13"/>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9" grpId="0"/>
      <p:bldP spid="9" grpId="1"/>
      <p:bldP spid="9" grpId="2"/>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bldP spid="5" grpId="2"/>
      <p:bldP spid="11" grpId="0"/>
      <p:bldP spid="11" grpId="1"/>
      <p:bldP spid="11" grpId="2"/>
      <p:bldP spid="12" grpId="0">
        <p:tmplLst>
          <p:tmpl>
            <p:tnLst>
              <p:par>
                <p:cTn presetID="10" presetClass="entr" presetSubtype="0" fill="hold" nodeType="withEffect">
                  <p:stCondLst>
                    <p:cond delay="700"/>
                  </p:stCondLst>
                  <p:childTnLst>
                    <p:set>
                      <p:cBhvr>
                        <p:cTn dur="1" fill="hold">
                          <p:stCondLst>
                            <p:cond delay="0"/>
                          </p:stCondLst>
                        </p:cTn>
                        <p:tgtEl>
                          <p:spTgt spid="12"/>
                        </p:tgtEl>
                        <p:attrNameLst>
                          <p:attrName>style.visibility</p:attrName>
                        </p:attrNameLst>
                      </p:cBhvr>
                      <p:to>
                        <p:strVal val="visible"/>
                      </p:to>
                    </p:set>
                    <p:animEffect transition="in" filter="fade">
                      <p:cBhvr>
                        <p:cTn dur="950"/>
                        <p:tgtEl>
                          <p:spTgt spid="12"/>
                        </p:tgtEl>
                      </p:cBhvr>
                    </p:animEffect>
                  </p:childTnLst>
                </p:cTn>
              </p:par>
            </p:tnLst>
          </p:tmpl>
        </p:tmplLst>
      </p:bldP>
      <p:bldP spid="12" grpId="1"/>
      <p:bldP spid="12" grpId="2"/>
      <p:bldP spid="13" grpId="0">
        <p:tmplLst>
          <p:tmpl>
            <p:tnLst>
              <p:par>
                <p:cTn presetID="10" presetClass="entr" presetSubtype="0" fill="hold" nodeType="withEffect">
                  <p:stCondLst>
                    <p:cond delay="700"/>
                  </p:stCondLst>
                  <p:childTnLst>
                    <p:set>
                      <p:cBhvr>
                        <p:cTn dur="1" fill="hold">
                          <p:stCondLst>
                            <p:cond delay="0"/>
                          </p:stCondLst>
                        </p:cTn>
                        <p:tgtEl>
                          <p:spTgt spid="13"/>
                        </p:tgtEl>
                        <p:attrNameLst>
                          <p:attrName>style.visibility</p:attrName>
                        </p:attrNameLst>
                      </p:cBhvr>
                      <p:to>
                        <p:strVal val="visible"/>
                      </p:to>
                    </p:set>
                    <p:animEffect transition="in" filter="fade">
                      <p:cBhvr>
                        <p:cTn dur="950"/>
                        <p:tgtEl>
                          <p:spTgt spid="13"/>
                        </p:tgtEl>
                      </p:cBhvr>
                    </p:animEffect>
                  </p:childTnLst>
                </p:cTn>
              </p:par>
            </p:tnLst>
          </p:tmpl>
        </p:tmplLst>
      </p:bldP>
      <p:bldP spid="13" grpId="1"/>
      <p:bldP spid="13" grpId="2"/>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9"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64592" tIns="109728" rIns="164592"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11"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
        <p:nvSpPr>
          <p:cNvPr id="12" name="Text Placeholder 16"/>
          <p:cNvSpPr>
            <a:spLocks noGrp="1"/>
          </p:cNvSpPr>
          <p:nvPr>
            <p:ph type="body" sz="quarter" idx="13" hasCustomPrompt="1"/>
          </p:nvPr>
        </p:nvSpPr>
        <p:spPr>
          <a:xfrm>
            <a:off x="8506905" y="294305"/>
            <a:ext cx="3657600" cy="578303"/>
          </a:xfrm>
        </p:spPr>
        <p:txBody>
          <a:bodyPr lIns="182880" tIns="146304" rIns="182880" bIns="146304"/>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a:t>Session Code</a:t>
            </a:r>
          </a:p>
        </p:txBody>
      </p:sp>
      <p:sp>
        <p:nvSpPr>
          <p:cNvPr id="13" name="Text Placeholder 16"/>
          <p:cNvSpPr>
            <a:spLocks noGrp="1"/>
          </p:cNvSpPr>
          <p:nvPr>
            <p:ph type="body" sz="quarter" idx="14" hasCustomPrompt="1"/>
          </p:nvPr>
        </p:nvSpPr>
        <p:spPr>
          <a:xfrm>
            <a:off x="274703" y="6116467"/>
            <a:ext cx="3657600" cy="578303"/>
          </a:xfrm>
        </p:spPr>
        <p:txBody>
          <a:bodyPr lIns="182880" tIns="146304" rIns="182880" bIns="146304" anchor="b"/>
          <a:lstStyle>
            <a:lvl1pPr marL="0" indent="0" algn="l">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a:t>Yammer hashtag</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 ANIMATED">
    <p:spTree>
      <p:nvGrpSpPr>
        <p:cNvPr id="1" name=""/>
        <p:cNvGrpSpPr/>
        <p:nvPr/>
      </p:nvGrpSpPr>
      <p:grpSpPr>
        <a:xfrm>
          <a:off x="0" y="0"/>
          <a:ext cx="0" cy="0"/>
          <a:chOff x="0" y="0"/>
          <a:chExt cx="0" cy="0"/>
        </a:xfrm>
      </p:grpSpPr>
      <p:sp>
        <p:nvSpPr>
          <p:cNvPr id="19" name="Rectangle 5"/>
          <p:cNvSpPr>
            <a:spLocks noChangeArrowheads="1"/>
          </p:cNvSpPr>
          <p:nvPr userDrawn="1"/>
        </p:nvSpPr>
        <p:spPr bwMode="auto">
          <a:xfrm>
            <a:off x="3177" y="4395790"/>
            <a:ext cx="12433300" cy="2601913"/>
          </a:xfrm>
          <a:prstGeom prst="rect">
            <a:avLst/>
          </a:prstGeom>
          <a:solidFill>
            <a:srgbClr val="4DA0E2"/>
          </a:solidFill>
          <a:ln>
            <a:noFill/>
          </a:ln>
        </p:spPr>
        <p:txBody>
          <a:bodyPr vert="horz" wrap="square" lIns="91414" tIns="45706" rIns="91414" bIns="45706" numCol="1" anchor="t" anchorCtr="0" compatLnSpc="1">
            <a:prstTxWarp prst="textNoShape">
              <a:avLst/>
            </a:prstTxWarp>
          </a:bodyPr>
          <a:lstStyle/>
          <a:p>
            <a:pPr defTabSz="932597"/>
            <a:endParaRPr lang="en-US" sz="1800">
              <a:solidFill>
                <a:srgbClr val="FFFFFF"/>
              </a:solidFill>
              <a:latin typeface="Segoe UI"/>
            </a:endParaRPr>
          </a:p>
        </p:txBody>
      </p:sp>
      <p:sp>
        <p:nvSpPr>
          <p:cNvPr id="20" name="Rectangle 7"/>
          <p:cNvSpPr>
            <a:spLocks noChangeArrowheads="1"/>
          </p:cNvSpPr>
          <p:nvPr userDrawn="1"/>
        </p:nvSpPr>
        <p:spPr bwMode="auto">
          <a:xfrm>
            <a:off x="2" y="5843588"/>
            <a:ext cx="12433301" cy="1154113"/>
          </a:xfrm>
          <a:prstGeom prst="rect">
            <a:avLst/>
          </a:prstGeom>
          <a:solidFill>
            <a:srgbClr val="00188F"/>
          </a:solidFill>
          <a:ln>
            <a:noFill/>
          </a:ln>
        </p:spPr>
        <p:txBody>
          <a:bodyPr vert="horz" wrap="square" lIns="91414" tIns="45706" rIns="91414" bIns="45706" numCol="1" anchor="t" anchorCtr="0" compatLnSpc="1">
            <a:prstTxWarp prst="textNoShape">
              <a:avLst/>
            </a:prstTxWarp>
          </a:bodyPr>
          <a:lstStyle/>
          <a:p>
            <a:pPr defTabSz="932597"/>
            <a:endParaRPr lang="en-US" sz="1800">
              <a:solidFill>
                <a:srgbClr val="FFFFFF"/>
              </a:solidFill>
              <a:latin typeface="Segoe UI"/>
            </a:endParaRPr>
          </a:p>
        </p:txBody>
      </p:sp>
      <p:sp>
        <p:nvSpPr>
          <p:cNvPr id="21" name="Rectangle 8"/>
          <p:cNvSpPr>
            <a:spLocks noChangeArrowheads="1"/>
          </p:cNvSpPr>
          <p:nvPr userDrawn="1"/>
        </p:nvSpPr>
        <p:spPr bwMode="auto">
          <a:xfrm>
            <a:off x="3177" y="3409952"/>
            <a:ext cx="12430127"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597"/>
            <a:endParaRPr lang="en-US" sz="1800">
              <a:solidFill>
                <a:srgbClr val="FFFFFF"/>
              </a:solidFill>
              <a:latin typeface="Segoe UI"/>
            </a:endParaRPr>
          </a:p>
        </p:txBody>
      </p:sp>
      <p:sp>
        <p:nvSpPr>
          <p:cNvPr id="22" name="Rectangle 21"/>
          <p:cNvSpPr/>
          <p:nvPr userDrawn="1"/>
        </p:nvSpPr>
        <p:spPr bwMode="white">
          <a:xfrm>
            <a:off x="0" y="-318"/>
            <a:ext cx="12435840" cy="6995160"/>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3" name="Rectangle 6"/>
          <p:cNvSpPr>
            <a:spLocks noChangeArrowheads="1"/>
          </p:cNvSpPr>
          <p:nvPr userDrawn="1"/>
        </p:nvSpPr>
        <p:spPr bwMode="auto">
          <a:xfrm>
            <a:off x="3177" y="4395790"/>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597"/>
            <a:endParaRPr lang="en-US" sz="1800">
              <a:solidFill>
                <a:srgbClr val="FFFFFF"/>
              </a:solidFill>
              <a:latin typeface="Segoe UI"/>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8"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3" y="3955786"/>
            <a:ext cx="7315137" cy="1828007"/>
          </a:xfrm>
          <a:noFill/>
        </p:spPr>
        <p:txBody>
          <a:bodyPr lIns="164592" tIns="109728" rIns="164592" bIns="109728">
            <a:noAutofit/>
          </a:bodyPr>
          <a:lstStyle>
            <a:lvl1pPr marL="0" indent="0">
              <a:spcBef>
                <a:spcPts val="0"/>
              </a:spcBef>
              <a:buNone/>
              <a:defRPr sz="3198"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11" name="TextBox 7"/>
          <p:cNvSpPr txBox="1"/>
          <p:nvPr userDrawn="1"/>
        </p:nvSpPr>
        <p:spPr bwMode="white">
          <a:xfrm>
            <a:off x="4446556" y="6696184"/>
            <a:ext cx="3543363" cy="16447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8" spc="150">
                <a:gradFill>
                  <a:gsLst>
                    <a:gs pos="0">
                      <a:srgbClr val="FFFFFF">
                        <a:alpha val="50000"/>
                      </a:srgbClr>
                    </a:gs>
                    <a:gs pos="86000">
                      <a:srgbClr val="FFFFFF">
                        <a:alpha val="50000"/>
                      </a:srgbClr>
                    </a:gs>
                  </a:gsLst>
                  <a:lin ang="5400000" scaled="0"/>
                </a:gradFill>
              </a:rPr>
              <a:t>MICROSOFT CONFIDENTIAL – INTERNAL ONLY</a:t>
            </a:r>
          </a:p>
        </p:txBody>
      </p:sp>
      <p:sp>
        <p:nvSpPr>
          <p:cNvPr id="12" name="Text Placeholder 16"/>
          <p:cNvSpPr>
            <a:spLocks noGrp="1"/>
          </p:cNvSpPr>
          <p:nvPr>
            <p:ph type="body" sz="quarter" idx="13" hasCustomPrompt="1"/>
          </p:nvPr>
        </p:nvSpPr>
        <p:spPr>
          <a:xfrm>
            <a:off x="8506905" y="294306"/>
            <a:ext cx="3657600" cy="578303"/>
          </a:xfrm>
        </p:spPr>
        <p:txBody>
          <a:bodyPr lIns="182880" tIns="146304" rIns="182880" bIns="146304"/>
          <a:lstStyle>
            <a:lvl1pPr marL="0" indent="0" algn="r">
              <a:buNone/>
              <a:defRPr sz="2000">
                <a:latin typeface="+mn-lt"/>
              </a:defRPr>
            </a:lvl1pPr>
            <a:lvl2pPr marL="342768" indent="0">
              <a:buNone/>
              <a:defRPr sz="2000"/>
            </a:lvl2pPr>
            <a:lvl3pPr marL="571281" indent="0">
              <a:buNone/>
              <a:defRPr sz="2000"/>
            </a:lvl3pPr>
            <a:lvl4pPr marL="799792" indent="0">
              <a:buNone/>
              <a:defRPr sz="2000"/>
            </a:lvl4pPr>
            <a:lvl5pPr marL="1028305" indent="0">
              <a:buNone/>
              <a:defRPr sz="2000"/>
            </a:lvl5pPr>
          </a:lstStyle>
          <a:p>
            <a:pPr lvl="0"/>
            <a:r>
              <a:rPr lang="en-US"/>
              <a:t>Session Code</a:t>
            </a:r>
          </a:p>
        </p:txBody>
      </p:sp>
      <p:sp>
        <p:nvSpPr>
          <p:cNvPr id="13" name="Text Placeholder 16"/>
          <p:cNvSpPr>
            <a:spLocks noGrp="1"/>
          </p:cNvSpPr>
          <p:nvPr>
            <p:ph type="body" sz="quarter" idx="14" hasCustomPrompt="1"/>
          </p:nvPr>
        </p:nvSpPr>
        <p:spPr>
          <a:xfrm>
            <a:off x="274703" y="6116468"/>
            <a:ext cx="3657600" cy="578303"/>
          </a:xfrm>
        </p:spPr>
        <p:txBody>
          <a:bodyPr lIns="182880" tIns="146304" rIns="182880" bIns="146304" anchor="b"/>
          <a:lstStyle>
            <a:lvl1pPr marL="0" indent="0" algn="l">
              <a:buNone/>
              <a:defRPr sz="2000">
                <a:latin typeface="+mn-lt"/>
              </a:defRPr>
            </a:lvl1pPr>
            <a:lvl2pPr marL="342768" indent="0">
              <a:buNone/>
              <a:defRPr sz="2000"/>
            </a:lvl2pPr>
            <a:lvl3pPr marL="571281" indent="0">
              <a:buNone/>
              <a:defRPr sz="2000"/>
            </a:lvl3pPr>
            <a:lvl4pPr marL="799792" indent="0">
              <a:buNone/>
              <a:defRPr sz="2000"/>
            </a:lvl4pPr>
            <a:lvl5pPr marL="1028305" indent="0">
              <a:buNone/>
              <a:defRPr sz="2000"/>
            </a:lvl5pPr>
          </a:lstStyle>
          <a:p>
            <a:pPr lvl="0"/>
            <a:r>
              <a:rPr lang="en-US"/>
              <a:t>Yammer hashtag</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2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9"/>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2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4.96142E-6 L -4.34261E-6 4.9614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2.42851E-6 L -3.02783E-6 2.42851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950"/>
                                        <p:tgtEl>
                                          <p:spTgt spid="7"/>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7"/>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7"/>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950"/>
                                        <p:tgtEl>
                                          <p:spTgt spid="11"/>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1"/>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1"/>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950"/>
                                        <p:tgtEl>
                                          <p:spTgt spid="12"/>
                                        </p:tgtEl>
                                      </p:cBhvr>
                                    </p:animEffect>
                                  </p:childTnLst>
                                </p:cTn>
                              </p:par>
                              <p:par>
                                <p:cTn id="44" presetID="63" presetClass="path" presetSubtype="0" decel="100000" fill="hold" grpId="1" nodeType="withEffect">
                                  <p:stCondLst>
                                    <p:cond delay="700"/>
                                  </p:stCondLst>
                                  <p:childTnLst>
                                    <p:animMotion origin="layout" path="M -0.01455 2.13345E-6 L 1.62369E-6 2.13345E-6 " pathEditMode="relative" rAng="0" ptsTypes="AA">
                                      <p:cBhvr>
                                        <p:cTn id="45" dur="950" fill="hold"/>
                                        <p:tgtEl>
                                          <p:spTgt spid="12"/>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2"/>
                                        </p:tgtEl>
                                      </p:cBhvr>
                                      <p:by x="95000" y="95000"/>
                                    </p:animScale>
                                  </p:childTnLst>
                                </p:cTn>
                              </p:par>
                              <p:par>
                                <p:cTn id="48" presetID="10" presetClass="entr" presetSubtype="0" fill="hold" grpId="0" nodeType="withEffect">
                                  <p:stCondLst>
                                    <p:cond delay="70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950"/>
                                        <p:tgtEl>
                                          <p:spTgt spid="13"/>
                                        </p:tgtEl>
                                      </p:cBhvr>
                                    </p:animEffect>
                                  </p:childTnLst>
                                </p:cTn>
                              </p:par>
                              <p:par>
                                <p:cTn id="51" presetID="63" presetClass="path" presetSubtype="0" decel="100000" fill="hold" grpId="1" nodeType="withEffect">
                                  <p:stCondLst>
                                    <p:cond delay="700"/>
                                  </p:stCondLst>
                                  <p:childTnLst>
                                    <p:animMotion origin="layout" path="M -0.01455 -2.09714E-6 L -4.54174E-6 -2.09714E-6 " pathEditMode="relative" rAng="0" ptsTypes="AA">
                                      <p:cBhvr>
                                        <p:cTn id="52" dur="950" fill="hold"/>
                                        <p:tgtEl>
                                          <p:spTgt spid="13"/>
                                        </p:tgtEl>
                                        <p:attrNameLst>
                                          <p:attrName>ppt_x</p:attrName>
                                          <p:attrName>ppt_y</p:attrName>
                                        </p:attrNameLst>
                                      </p:cBhvr>
                                      <p:rCtr x="728" y="0"/>
                                    </p:animMotion>
                                  </p:childTnLst>
                                </p:cTn>
                              </p:par>
                              <p:par>
                                <p:cTn id="53" presetID="6" presetClass="emph" presetSubtype="0" accel="100000" autoRev="1" fill="hold" grpId="2" nodeType="withEffect">
                                  <p:stCondLst>
                                    <p:cond delay="0"/>
                                  </p:stCondLst>
                                  <p:childTnLst>
                                    <p:animScale>
                                      <p:cBhvr>
                                        <p:cTn id="54" dur="500" fill="hold"/>
                                        <p:tgtEl>
                                          <p:spTgt spid="13"/>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9" grpId="0"/>
      <p:bldP spid="9" grpId="1"/>
      <p:bldP spid="9" grpId="2"/>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bldP spid="5" grpId="2"/>
      <p:bldP spid="11" grpId="0"/>
      <p:bldP spid="11" grpId="1"/>
      <p:bldP spid="11" grpId="2"/>
      <p:bldP spid="12" grpId="0">
        <p:tmplLst>
          <p:tmpl>
            <p:tnLst>
              <p:par>
                <p:cTn presetID="10" presetClass="entr" presetSubtype="0" fill="hold" nodeType="withEffect">
                  <p:stCondLst>
                    <p:cond delay="700"/>
                  </p:stCondLst>
                  <p:childTnLst>
                    <p:set>
                      <p:cBhvr>
                        <p:cTn dur="1" fill="hold">
                          <p:stCondLst>
                            <p:cond delay="0"/>
                          </p:stCondLst>
                        </p:cTn>
                        <p:tgtEl>
                          <p:spTgt spid="12"/>
                        </p:tgtEl>
                        <p:attrNameLst>
                          <p:attrName>style.visibility</p:attrName>
                        </p:attrNameLst>
                      </p:cBhvr>
                      <p:to>
                        <p:strVal val="visible"/>
                      </p:to>
                    </p:set>
                    <p:animEffect transition="in" filter="fade">
                      <p:cBhvr>
                        <p:cTn dur="950"/>
                        <p:tgtEl>
                          <p:spTgt spid="12"/>
                        </p:tgtEl>
                      </p:cBhvr>
                    </p:animEffect>
                  </p:childTnLst>
                </p:cTn>
              </p:par>
            </p:tnLst>
          </p:tmpl>
        </p:tmplLst>
      </p:bldP>
      <p:bldP spid="12" grpId="1"/>
      <p:bldP spid="12" grpId="2"/>
      <p:bldP spid="13" grpId="0">
        <p:tmplLst>
          <p:tmpl>
            <p:tnLst>
              <p:par>
                <p:cTn presetID="10" presetClass="entr" presetSubtype="0" fill="hold" nodeType="withEffect">
                  <p:stCondLst>
                    <p:cond delay="700"/>
                  </p:stCondLst>
                  <p:childTnLst>
                    <p:set>
                      <p:cBhvr>
                        <p:cTn dur="1" fill="hold">
                          <p:stCondLst>
                            <p:cond delay="0"/>
                          </p:stCondLst>
                        </p:cTn>
                        <p:tgtEl>
                          <p:spTgt spid="13"/>
                        </p:tgtEl>
                        <p:attrNameLst>
                          <p:attrName>style.visibility</p:attrName>
                        </p:attrNameLst>
                      </p:cBhvr>
                      <p:to>
                        <p:strVal val="visible"/>
                      </p:to>
                    </p:set>
                    <p:animEffect transition="in" filter="fade">
                      <p:cBhvr>
                        <p:cTn dur="950"/>
                        <p:tgtEl>
                          <p:spTgt spid="13"/>
                        </p:tgtEl>
                      </p:cBhvr>
                    </p:animEffect>
                  </p:childTnLst>
                </p:cTn>
              </p:par>
            </p:tnLst>
          </p:tmpl>
        </p:tmplLst>
      </p:bldP>
      <p:bldP spid="13" grpId="1"/>
      <p:bldP spid="13" grpId="2"/>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8"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3" y="3955786"/>
            <a:ext cx="7315137" cy="1828007"/>
          </a:xfrm>
          <a:noFill/>
        </p:spPr>
        <p:txBody>
          <a:bodyPr lIns="164592" tIns="109728" rIns="164592" bIns="109728">
            <a:noAutofit/>
          </a:bodyPr>
          <a:lstStyle>
            <a:lvl1pPr marL="0" indent="0">
              <a:spcBef>
                <a:spcPts val="0"/>
              </a:spcBef>
              <a:buNone/>
              <a:defRPr sz="3198"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11" name="TextBox 7"/>
          <p:cNvSpPr txBox="1"/>
          <p:nvPr userDrawn="1"/>
        </p:nvSpPr>
        <p:spPr bwMode="white">
          <a:xfrm>
            <a:off x="4422030" y="6696184"/>
            <a:ext cx="3592417" cy="16447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8" spc="15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
        <p:nvSpPr>
          <p:cNvPr id="12" name="Text Placeholder 16"/>
          <p:cNvSpPr>
            <a:spLocks noGrp="1"/>
          </p:cNvSpPr>
          <p:nvPr>
            <p:ph type="body" sz="quarter" idx="13" hasCustomPrompt="1"/>
          </p:nvPr>
        </p:nvSpPr>
        <p:spPr>
          <a:xfrm>
            <a:off x="8506905" y="294306"/>
            <a:ext cx="3657600" cy="578303"/>
          </a:xfrm>
        </p:spPr>
        <p:txBody>
          <a:bodyPr lIns="182880" tIns="146304" rIns="182880" bIns="146304"/>
          <a:lstStyle>
            <a:lvl1pPr marL="0" indent="0" algn="r">
              <a:buNone/>
              <a:defRPr sz="2000">
                <a:latin typeface="+mn-lt"/>
              </a:defRPr>
            </a:lvl1pPr>
            <a:lvl2pPr marL="342768" indent="0">
              <a:buNone/>
              <a:defRPr sz="2000"/>
            </a:lvl2pPr>
            <a:lvl3pPr marL="571281" indent="0">
              <a:buNone/>
              <a:defRPr sz="2000"/>
            </a:lvl3pPr>
            <a:lvl4pPr marL="799792" indent="0">
              <a:buNone/>
              <a:defRPr sz="2000"/>
            </a:lvl4pPr>
            <a:lvl5pPr marL="1028305" indent="0">
              <a:buNone/>
              <a:defRPr sz="2000"/>
            </a:lvl5pPr>
          </a:lstStyle>
          <a:p>
            <a:pPr lvl="0"/>
            <a:r>
              <a:rPr lang="en-US"/>
              <a:t>Session Code</a:t>
            </a:r>
          </a:p>
        </p:txBody>
      </p:sp>
      <p:sp>
        <p:nvSpPr>
          <p:cNvPr id="13" name="Text Placeholder 16"/>
          <p:cNvSpPr>
            <a:spLocks noGrp="1"/>
          </p:cNvSpPr>
          <p:nvPr>
            <p:ph type="body" sz="quarter" idx="14" hasCustomPrompt="1"/>
          </p:nvPr>
        </p:nvSpPr>
        <p:spPr>
          <a:xfrm>
            <a:off x="274703" y="6116468"/>
            <a:ext cx="3657600" cy="578303"/>
          </a:xfrm>
        </p:spPr>
        <p:txBody>
          <a:bodyPr lIns="182880" tIns="146304" rIns="182880" bIns="146304" anchor="b"/>
          <a:lstStyle>
            <a:lvl1pPr marL="0" indent="0" algn="l">
              <a:buNone/>
              <a:defRPr sz="2000">
                <a:latin typeface="+mn-lt"/>
              </a:defRPr>
            </a:lvl1pPr>
            <a:lvl2pPr marL="342768" indent="0">
              <a:buNone/>
              <a:defRPr sz="2000"/>
            </a:lvl2pPr>
            <a:lvl3pPr marL="571281" indent="0">
              <a:buNone/>
              <a:defRPr sz="2000"/>
            </a:lvl3pPr>
            <a:lvl4pPr marL="799792" indent="0">
              <a:buNone/>
              <a:defRPr sz="2000"/>
            </a:lvl4pPr>
            <a:lvl5pPr marL="1028305" indent="0">
              <a:buNone/>
              <a:defRPr sz="2000"/>
            </a:lvl5pPr>
          </a:lstStyle>
          <a:p>
            <a:pPr lvl="0"/>
            <a:r>
              <a:rPr lang="en-US"/>
              <a:t>Yammer hashtag</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fidentiality Slide">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1154703" y="4548312"/>
            <a:ext cx="7380287"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Chapter Title Here Segoe UI Light </a:t>
            </a:r>
          </a:p>
        </p:txBody>
      </p:sp>
      <p:sp>
        <p:nvSpPr>
          <p:cNvPr id="10" name="Picture Placeholder 9"/>
          <p:cNvSpPr>
            <a:spLocks noGrp="1"/>
          </p:cNvSpPr>
          <p:nvPr>
            <p:ph type="pic" sz="quarter" idx="10" hasCustomPrompt="1"/>
          </p:nvPr>
        </p:nvSpPr>
        <p:spPr>
          <a:xfrm>
            <a:off x="0" y="0"/>
            <a:ext cx="12436475" cy="3698240"/>
          </a:xfrm>
          <a:solidFill>
            <a:schemeClr val="bg1"/>
          </a:solidFill>
        </p:spPr>
        <p:txBody>
          <a:bodyPr/>
          <a:lstStyle/>
          <a:p>
            <a:r>
              <a:rPr lang="en-US"/>
              <a:t>Picture placed here</a:t>
            </a:r>
          </a:p>
        </p:txBody>
      </p:sp>
      <p:sp>
        <p:nvSpPr>
          <p:cNvPr id="4" name="Text Placeholder 3">
            <a:extLst>
              <a:ext uri="{FF2B5EF4-FFF2-40B4-BE49-F238E27FC236}">
                <a16:creationId xmlns:a16="http://schemas.microsoft.com/office/drawing/2014/main" id="{89C32877-4F40-42AA-89A2-E3DEDD09E92F}"/>
              </a:ext>
            </a:extLst>
          </p:cNvPr>
          <p:cNvSpPr>
            <a:spLocks noGrp="1"/>
          </p:cNvSpPr>
          <p:nvPr>
            <p:ph type="body" sz="quarter" idx="4294967295"/>
          </p:nvPr>
        </p:nvSpPr>
        <p:spPr>
          <a:xfrm>
            <a:off x="1154703" y="4918075"/>
            <a:ext cx="6731997" cy="1295739"/>
          </a:xfrm>
        </p:spPr>
        <p:txBody>
          <a:bodyPr lIns="0"/>
          <a:lstStyle/>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Enhance independence for students of all abilities with intelligent tools</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Spark curiosity in STEM</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Bring lessons to life</a:t>
            </a:r>
          </a:p>
        </p:txBody>
      </p:sp>
      <p:grpSp>
        <p:nvGrpSpPr>
          <p:cNvPr id="5" name="Group 4"/>
          <p:cNvGrpSpPr/>
          <p:nvPr userDrawn="1"/>
        </p:nvGrpSpPr>
        <p:grpSpPr>
          <a:xfrm>
            <a:off x="1154703" y="3330171"/>
            <a:ext cx="739524" cy="739524"/>
            <a:chOff x="1288669" y="3816312"/>
            <a:chExt cx="976066" cy="976066"/>
          </a:xfrm>
        </p:grpSpPr>
        <p:sp>
          <p:nvSpPr>
            <p:cNvPr id="6" name="Oval 5"/>
            <p:cNvSpPr/>
            <p:nvPr/>
          </p:nvSpPr>
          <p:spPr bwMode="auto">
            <a:xfrm>
              <a:off x="1288669" y="3816312"/>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p:nvPicPr>
          <p:blipFill>
            <a:blip r:embed="rId2"/>
            <a:stretch>
              <a:fillRect/>
            </a:stretch>
          </p:blipFill>
          <p:spPr>
            <a:xfrm>
              <a:off x="1462434" y="3995232"/>
              <a:ext cx="635794" cy="635794"/>
            </a:xfrm>
            <a:prstGeom prst="rect">
              <a:avLst/>
            </a:prstGeom>
          </p:spPr>
        </p:pic>
      </p:grpSp>
    </p:spTree>
    <p:extLst>
      <p:ext uri="{BB962C8B-B14F-4D97-AF65-F5344CB8AC3E}">
        <p14:creationId xmlns:p14="http://schemas.microsoft.com/office/powerpoint/2010/main" val="856158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10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7315200" cy="1181862"/>
          </a:xfrm>
          <a:noFill/>
        </p:spPr>
        <p:txBody>
          <a:bodyPr wrap="square"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40" y="3954463"/>
            <a:ext cx="7315200" cy="738664"/>
          </a:xfrm>
          <a:noFill/>
        </p:spPr>
        <p:txBody>
          <a:bodyPr wrap="square"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a:t>Speaker Name</a:t>
            </a:r>
          </a:p>
        </p:txBody>
      </p:sp>
      <p:pic>
        <p:nvPicPr>
          <p:cNvPr id="6" name="Picture 5"/>
          <p:cNvPicPr>
            <a:picLocks noChangeAspect="1"/>
          </p:cNvPicPr>
          <p:nvPr userDrawn="1"/>
        </p:nvPicPr>
        <p:blipFill>
          <a:blip r:embed="rId2"/>
          <a:stretch>
            <a:fillRect/>
          </a:stretch>
        </p:blipFill>
        <p:spPr>
          <a:xfrm>
            <a:off x="7757448" y="304193"/>
            <a:ext cx="4409440" cy="6400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7315199" cy="1181862"/>
          </a:xfrm>
          <a:noFill/>
        </p:spPr>
        <p:txBody>
          <a:bodyPr wrap="square" tIns="91440" bIns="91440" anchor="t" anchorCtr="0">
            <a:spAutoFit/>
          </a:bodyPr>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4" name="Picture 3"/>
          <p:cNvPicPr>
            <a:picLocks noChangeAspect="1"/>
          </p:cNvPicPr>
          <p:nvPr userDrawn="1"/>
        </p:nvPicPr>
        <p:blipFill>
          <a:blip r:embed="rId2"/>
          <a:stretch>
            <a:fillRect/>
          </a:stretch>
        </p:blipFill>
        <p:spPr>
          <a:xfrm>
            <a:off x="636" y="3410197"/>
            <a:ext cx="12435840" cy="3104213"/>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3072531"/>
            <a:ext cx="5486399" cy="849463"/>
          </a:xfrm>
        </p:spPr>
        <p:txBody>
          <a:bodyPr anchor="ctr">
            <a:spAutoFit/>
          </a:bodyPr>
          <a:lstStyle>
            <a:lvl1pPr>
              <a:defRPr sz="4799"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p>
        </p:txBody>
      </p:sp>
    </p:spTree>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799" baseline="0">
                <a:gradFill>
                  <a:gsLst>
                    <a:gs pos="1250">
                      <a:schemeClr val="tx1"/>
                    </a:gs>
                    <a:gs pos="100000">
                      <a:schemeClr val="tx1"/>
                    </a:gs>
                  </a:gsLst>
                  <a:lin ang="5400000" scaled="0"/>
                </a:gradFill>
              </a:defRPr>
            </a:lvl1pPr>
          </a:lstStyle>
          <a:p>
            <a:r>
              <a:rPr lang="en-US"/>
              <a:t>Square photo layout</a:t>
            </a:r>
          </a:p>
        </p:txBody>
      </p:sp>
      <p:sp>
        <p:nvSpPr>
          <p:cNvPr id="5"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p>
        </p:txBody>
      </p:sp>
      <p:pic>
        <p:nvPicPr>
          <p:cNvPr id="3" name="Picture 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441315" y="1"/>
            <a:ext cx="6995160" cy="6995160"/>
          </a:xfrm>
          <a:prstGeom prst="rect">
            <a:avLst/>
          </a:prstGeom>
        </p:spPr>
      </p:pic>
    </p:spTree>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1154703" y="4548312"/>
            <a:ext cx="7380287"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Chapter Title Here Segoe UI Light </a:t>
            </a:r>
          </a:p>
        </p:txBody>
      </p:sp>
      <p:sp>
        <p:nvSpPr>
          <p:cNvPr id="10" name="Picture Placeholder 9"/>
          <p:cNvSpPr>
            <a:spLocks noGrp="1"/>
          </p:cNvSpPr>
          <p:nvPr>
            <p:ph type="pic" sz="quarter" idx="10" hasCustomPrompt="1"/>
          </p:nvPr>
        </p:nvSpPr>
        <p:spPr>
          <a:xfrm>
            <a:off x="0" y="0"/>
            <a:ext cx="12436475" cy="3698240"/>
          </a:xfrm>
          <a:solidFill>
            <a:schemeClr val="bg1"/>
          </a:solidFill>
        </p:spPr>
        <p:txBody>
          <a:bodyPr/>
          <a:lstStyle/>
          <a:p>
            <a:r>
              <a:rPr lang="en-US"/>
              <a:t>Picture placed here</a:t>
            </a:r>
          </a:p>
        </p:txBody>
      </p:sp>
      <p:grpSp>
        <p:nvGrpSpPr>
          <p:cNvPr id="13" name="Group 12"/>
          <p:cNvGrpSpPr>
            <a:grpSpLocks noChangeAspect="1"/>
          </p:cNvGrpSpPr>
          <p:nvPr userDrawn="1"/>
        </p:nvGrpSpPr>
        <p:grpSpPr>
          <a:xfrm>
            <a:off x="1154703" y="3327908"/>
            <a:ext cx="740664" cy="740664"/>
            <a:chOff x="804774" y="1723355"/>
            <a:chExt cx="976066" cy="976066"/>
          </a:xfrm>
        </p:grpSpPr>
        <p:sp>
          <p:nvSpPr>
            <p:cNvPr id="14" name="Oval 13"/>
            <p:cNvSpPr/>
            <p:nvPr/>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5" name="Picture 14"/>
            <p:cNvPicPr>
              <a:picLocks noChangeAspect="1"/>
            </p:cNvPicPr>
            <p:nvPr/>
          </p:nvPicPr>
          <p:blipFill>
            <a:blip r:embed="rId2"/>
            <a:stretch>
              <a:fillRect/>
            </a:stretch>
          </p:blipFill>
          <p:spPr>
            <a:xfrm>
              <a:off x="927347" y="2015288"/>
              <a:ext cx="730920" cy="392200"/>
            </a:xfrm>
            <a:prstGeom prst="rect">
              <a:avLst/>
            </a:prstGeom>
          </p:spPr>
        </p:pic>
      </p:grpSp>
      <p:sp>
        <p:nvSpPr>
          <p:cNvPr id="4" name="Text Placeholder 3">
            <a:extLst>
              <a:ext uri="{FF2B5EF4-FFF2-40B4-BE49-F238E27FC236}">
                <a16:creationId xmlns:a16="http://schemas.microsoft.com/office/drawing/2014/main" id="{89C32877-4F40-42AA-89A2-E3DEDD09E92F}"/>
              </a:ext>
            </a:extLst>
          </p:cNvPr>
          <p:cNvSpPr>
            <a:spLocks noGrp="1"/>
          </p:cNvSpPr>
          <p:nvPr>
            <p:ph type="body" sz="quarter" idx="4294967295"/>
          </p:nvPr>
        </p:nvSpPr>
        <p:spPr>
          <a:xfrm>
            <a:off x="1154703" y="4918075"/>
            <a:ext cx="6731997" cy="1295739"/>
          </a:xfrm>
        </p:spPr>
        <p:txBody>
          <a:bodyPr lIns="0"/>
          <a:lstStyle/>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Enhance independence for students of all abilities with intelligent tools</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Spark curiosity in STEM</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Bring lessons to life</a:t>
            </a:r>
          </a:p>
        </p:txBody>
      </p:sp>
    </p:spTree>
    <p:extLst>
      <p:ext uri="{BB962C8B-B14F-4D97-AF65-F5344CB8AC3E}">
        <p14:creationId xmlns:p14="http://schemas.microsoft.com/office/powerpoint/2010/main" val="16708573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10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1">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48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49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40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79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black">
          <a:xfrm>
            <a:off x="468308" y="479425"/>
            <a:ext cx="1448129" cy="310896"/>
            <a:chOff x="457200" y="1643393"/>
            <a:chExt cx="4492753" cy="96454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8"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54" tIns="182854" rIns="182854" bIns="182854" numCol="1" anchor="t" anchorCtr="0" compatLnSpc="1">
            <a:prstTxWarp prst="textNoShape">
              <a:avLst/>
            </a:prstTxWarp>
            <a:spAutoFit/>
          </a:bodyPr>
          <a:lstStyle/>
          <a:p>
            <a:pPr defTabSz="932111" eaLnBrk="0" hangingPunct="0"/>
            <a:r>
              <a:rPr lang="en-US" sz="700">
                <a:gradFill>
                  <a:gsLst>
                    <a:gs pos="0">
                      <a:srgbClr val="FFFFFF"/>
                    </a:gs>
                    <a:gs pos="100000">
                      <a:srgbClr val="FFFFFF"/>
                    </a:gs>
                  </a:gsLst>
                  <a:lin ang="5400000" scaled="0"/>
                </a:gradFill>
                <a:cs typeface="Segoe UI" pitchFamily="34" charset="0"/>
              </a:rPr>
              <a:t>© Copyright Microsoft Corporation. All rights reserved. </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40" y="1212852"/>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0"/>
          </p:nvPr>
        </p:nvSpPr>
        <p:spPr>
          <a:xfrm>
            <a:off x="274640" y="1212852"/>
            <a:ext cx="11887200" cy="2025170"/>
          </a:xfrm>
        </p:spPr>
        <p:txBody>
          <a:bodyPr/>
          <a:lstStyle>
            <a:lvl1pPr marL="0" indent="0">
              <a:buNone/>
              <a:defRPr>
                <a:solidFill>
                  <a:schemeClr val="bg1"/>
                </a:solidFill>
              </a:defRPr>
            </a:lvl1pPr>
            <a:lvl2pPr marL="0" indent="0">
              <a:buFontTx/>
              <a:buNone/>
              <a:defRPr sz="2000">
                <a:solidFill>
                  <a:schemeClr val="bg1"/>
                </a:solidFill>
              </a:defRPr>
            </a:lvl2pPr>
            <a:lvl3pPr marL="228513" indent="0">
              <a:buNone/>
              <a:defRPr>
                <a:solidFill>
                  <a:schemeClr val="bg1"/>
                </a:solidFill>
              </a:defRPr>
            </a:lvl3pPr>
            <a:lvl4pPr marL="457024" indent="0">
              <a:buNone/>
              <a:defRPr>
                <a:solidFill>
                  <a:schemeClr val="bg1"/>
                </a:solidFill>
              </a:defRPr>
            </a:lvl4pPr>
            <a:lvl5pPr marL="685537" indent="0">
              <a:buNone/>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212850"/>
            <a:ext cx="11887200" cy="2092881"/>
          </a:xfrm>
        </p:spPr>
        <p:txBody>
          <a:bodyPr>
            <a:spAutoFit/>
          </a:bodyPr>
          <a:lstStyle>
            <a:lvl1pPr>
              <a:defRPr sz="3998"/>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8"/>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8"/>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1" y="1212851"/>
            <a:ext cx="5486399" cy="1985506"/>
          </a:xfrm>
        </p:spPr>
        <p:txBody>
          <a:bodyPr wrap="square">
            <a:spAutoFit/>
          </a:bodyPr>
          <a:lstStyle>
            <a:lvl1pPr marL="287227" indent="-287227">
              <a:spcBef>
                <a:spcPts val="1224"/>
              </a:spcBef>
              <a:buClr>
                <a:schemeClr val="tx1"/>
              </a:buClr>
              <a:buFont typeface="Arial" pitchFamily="34" charset="0"/>
              <a:buChar char="•"/>
              <a:defRPr sz="3198"/>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51"/>
            <a:ext cx="5486399" cy="1985506"/>
          </a:xfrm>
        </p:spPr>
        <p:txBody>
          <a:bodyPr wrap="square">
            <a:spAutoFit/>
          </a:bodyPr>
          <a:lstStyle>
            <a:lvl1pPr marL="287227" indent="-287227">
              <a:spcBef>
                <a:spcPts val="1224"/>
              </a:spcBef>
              <a:buClr>
                <a:schemeClr val="tx1"/>
              </a:buClr>
              <a:buFont typeface="Arial" pitchFamily="34" charset="0"/>
              <a:buChar char="•"/>
              <a:defRPr sz="3198"/>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1154703" y="4548312"/>
            <a:ext cx="7380287"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Chapter Title Here Segoe UI Light </a:t>
            </a:r>
          </a:p>
        </p:txBody>
      </p:sp>
      <p:sp>
        <p:nvSpPr>
          <p:cNvPr id="10" name="Picture Placeholder 9"/>
          <p:cNvSpPr>
            <a:spLocks noGrp="1"/>
          </p:cNvSpPr>
          <p:nvPr>
            <p:ph type="pic" sz="quarter" idx="10" hasCustomPrompt="1"/>
          </p:nvPr>
        </p:nvSpPr>
        <p:spPr>
          <a:xfrm>
            <a:off x="0" y="0"/>
            <a:ext cx="12436475" cy="3698240"/>
          </a:xfrm>
          <a:solidFill>
            <a:schemeClr val="bg1"/>
          </a:solidFill>
        </p:spPr>
        <p:txBody>
          <a:bodyPr/>
          <a:lstStyle/>
          <a:p>
            <a:r>
              <a:rPr lang="en-US"/>
              <a:t>Picture placed here</a:t>
            </a:r>
          </a:p>
        </p:txBody>
      </p:sp>
      <p:sp>
        <p:nvSpPr>
          <p:cNvPr id="4" name="Text Placeholder 3">
            <a:extLst>
              <a:ext uri="{FF2B5EF4-FFF2-40B4-BE49-F238E27FC236}">
                <a16:creationId xmlns:a16="http://schemas.microsoft.com/office/drawing/2014/main" id="{89C32877-4F40-42AA-89A2-E3DEDD09E92F}"/>
              </a:ext>
            </a:extLst>
          </p:cNvPr>
          <p:cNvSpPr>
            <a:spLocks noGrp="1"/>
          </p:cNvSpPr>
          <p:nvPr>
            <p:ph type="body" sz="quarter" idx="4294967295"/>
          </p:nvPr>
        </p:nvSpPr>
        <p:spPr>
          <a:xfrm>
            <a:off x="1154703" y="4918075"/>
            <a:ext cx="6731997" cy="1295739"/>
          </a:xfrm>
        </p:spPr>
        <p:txBody>
          <a:bodyPr lIns="0"/>
          <a:lstStyle/>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Enhance independence for students of all abilities with intelligent tools</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Spark curiosity in STEM</a:t>
            </a:r>
          </a:p>
          <a:p>
            <a:pPr marL="102870" indent="-285750">
              <a:lnSpc>
                <a:spcPct val="140000"/>
              </a:lnSpc>
              <a:spcBef>
                <a:spcPts val="0"/>
              </a:spcBef>
              <a:spcAft>
                <a:spcPts val="300"/>
              </a:spcAft>
              <a:buFont typeface="Arial" charset="0"/>
              <a:buChar char="•"/>
            </a:pPr>
            <a:r>
              <a:rPr lang="en-US" sz="1600">
                <a:solidFill>
                  <a:schemeClr val="bg1">
                    <a:lumMod val="25000"/>
                  </a:schemeClr>
                </a:solidFill>
                <a:latin typeface="Segoe UI Semilight" charset="0"/>
                <a:ea typeface="Segoe UI Semilight" charset="0"/>
                <a:cs typeface="Segoe UI Semilight" charset="0"/>
              </a:rPr>
              <a:t>Bring lessons to life</a:t>
            </a:r>
          </a:p>
        </p:txBody>
      </p:sp>
      <p:grpSp>
        <p:nvGrpSpPr>
          <p:cNvPr id="8" name="Group 7"/>
          <p:cNvGrpSpPr>
            <a:grpSpLocks noChangeAspect="1"/>
          </p:cNvGrpSpPr>
          <p:nvPr userDrawn="1"/>
        </p:nvGrpSpPr>
        <p:grpSpPr>
          <a:xfrm>
            <a:off x="1153563" y="3329031"/>
            <a:ext cx="740664" cy="740664"/>
            <a:chOff x="804774" y="1723355"/>
            <a:chExt cx="976066" cy="976066"/>
          </a:xfrm>
        </p:grpSpPr>
        <p:sp>
          <p:nvSpPr>
            <p:cNvPr id="9" name="Oval 8"/>
            <p:cNvSpPr/>
            <p:nvPr/>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p:nvPicPr>
          <p:blipFill>
            <a:blip r:embed="rId2"/>
            <a:stretch>
              <a:fillRect/>
            </a:stretch>
          </p:blipFill>
          <p:spPr>
            <a:xfrm>
              <a:off x="967853" y="2026846"/>
              <a:ext cx="649908" cy="369084"/>
            </a:xfrm>
            <a:prstGeom prst="rect">
              <a:avLst/>
            </a:prstGeom>
          </p:spPr>
        </p:pic>
      </p:grpSp>
    </p:spTree>
    <p:extLst>
      <p:ext uri="{BB962C8B-B14F-4D97-AF65-F5344CB8AC3E}">
        <p14:creationId xmlns:p14="http://schemas.microsoft.com/office/powerpoint/2010/main" val="18406351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10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77"/>
            <a:ext cx="7315200" cy="1181862"/>
          </a:xfrm>
          <a:noFill/>
        </p:spPr>
        <p:txBody>
          <a:bodyPr wrap="square" tIns="91440" bIns="91440" anchor="t" anchorCtr="0">
            <a:spAutoFit/>
          </a:bodyPr>
          <a:lstStyle>
            <a:lvl1pPr>
              <a:defRPr sz="7196"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41" y="3954463"/>
            <a:ext cx="7315200" cy="738664"/>
          </a:xfrm>
          <a:noFill/>
        </p:spPr>
        <p:txBody>
          <a:bodyPr wrap="square" lIns="182880" tIns="146304" rIns="182880" bIns="146304">
            <a:spAutoFit/>
          </a:bodyPr>
          <a:lstStyle>
            <a:lvl1pPr marL="0" indent="0">
              <a:spcBef>
                <a:spcPts val="0"/>
              </a:spcBef>
              <a:buNone/>
              <a:defRPr sz="3198" spc="0" baseline="0">
                <a:gradFill>
                  <a:gsLst>
                    <a:gs pos="0">
                      <a:schemeClr val="tx1"/>
                    </a:gs>
                    <a:gs pos="100000">
                      <a:schemeClr val="tx1"/>
                    </a:gs>
                  </a:gsLst>
                  <a:lin ang="5400000" scaled="0"/>
                </a:gradFill>
                <a:latin typeface="+mj-lt"/>
              </a:defRPr>
            </a:lvl1pPr>
          </a:lstStyle>
          <a:p>
            <a:pPr lvl="0"/>
            <a:r>
              <a:rPr lang="en-US"/>
              <a:t>Speaker Name</a:t>
            </a:r>
          </a:p>
        </p:txBody>
      </p:sp>
      <p:pic>
        <p:nvPicPr>
          <p:cNvPr id="6" name="Picture 5"/>
          <p:cNvPicPr>
            <a:picLocks noChangeAspect="1"/>
          </p:cNvPicPr>
          <p:nvPr userDrawn="1"/>
        </p:nvPicPr>
        <p:blipFill>
          <a:blip r:embed="rId2"/>
          <a:stretch>
            <a:fillRect/>
          </a:stretch>
        </p:blipFill>
        <p:spPr>
          <a:xfrm>
            <a:off x="7757448" y="304193"/>
            <a:ext cx="4409440" cy="6400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7315199" cy="1181862"/>
          </a:xfrm>
          <a:noFill/>
        </p:spPr>
        <p:txBody>
          <a:bodyPr wrap="square" tIns="91440" bIns="91440" anchor="t" anchorCtr="0">
            <a:spAutoFit/>
          </a:bodyPr>
          <a:lstStyle>
            <a:lvl1pPr>
              <a:defRPr lang="en-US" sz="7196"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4" name="Picture 3"/>
          <p:cNvPicPr>
            <a:picLocks noChangeAspect="1"/>
          </p:cNvPicPr>
          <p:nvPr userDrawn="1"/>
        </p:nvPicPr>
        <p:blipFill>
          <a:blip r:embed="rId2"/>
          <a:stretch>
            <a:fillRect/>
          </a:stretch>
        </p:blipFill>
        <p:spPr>
          <a:xfrm>
            <a:off x="637" y="3410198"/>
            <a:ext cx="12435840" cy="3104213"/>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a:t>Section title</a:t>
            </a: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a:t>Section title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3072531"/>
            <a:ext cx="5486399" cy="849463"/>
          </a:xfrm>
        </p:spPr>
        <p:txBody>
          <a:bodyPr anchor="ctr">
            <a:spAutoFit/>
          </a:bodyPr>
          <a:lstStyle>
            <a:lvl1pPr>
              <a:defRPr sz="4798"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8" b="1" cap="none" baseline="0">
                <a:gradFill>
                  <a:gsLst>
                    <a:gs pos="0">
                      <a:srgbClr val="FFFFFF"/>
                    </a:gs>
                    <a:gs pos="27000">
                      <a:srgbClr val="FFFFFF"/>
                    </a:gs>
                  </a:gsLst>
                  <a:lin ang="5400000" scaled="0"/>
                </a:gradFill>
                <a:latin typeface="+mn-lt"/>
              </a:defRPr>
            </a:lvl1pPr>
          </a:lstStyle>
          <a:p>
            <a:r>
              <a:rPr lang="en-US"/>
              <a:t>Click icon to add picture</a:t>
            </a:r>
          </a:p>
        </p:txBody>
      </p:sp>
    </p:spTree>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itle 1"/>
          <p:cNvSpPr>
            <a:spLocks noGrp="1"/>
          </p:cNvSpPr>
          <p:nvPr>
            <p:ph type="title"/>
          </p:nvPr>
        </p:nvSpPr>
        <p:spPr>
          <a:xfrm>
            <a:off x="274640" y="295274"/>
            <a:ext cx="5486399" cy="1620054"/>
          </a:xfrm>
        </p:spPr>
        <p:txBody>
          <a:bodyPr/>
          <a:lstStyle>
            <a:lvl1pPr>
              <a:defRPr>
                <a:solidFill>
                  <a:schemeClr val="bg1"/>
                </a:solidFill>
              </a:defRPr>
            </a:lvl1pPr>
          </a:lstStyle>
          <a:p>
            <a:r>
              <a:rPr lang="en-US"/>
              <a:t>Click to edit Master title style</a:t>
            </a:r>
          </a:p>
        </p:txBody>
      </p:sp>
      <p:sp>
        <p:nvSpPr>
          <p:cNvPr id="6" name="Text Placeholder 3"/>
          <p:cNvSpPr>
            <a:spLocks noGrp="1"/>
          </p:cNvSpPr>
          <p:nvPr>
            <p:ph type="body" sz="quarter" idx="11"/>
          </p:nvPr>
        </p:nvSpPr>
        <p:spPr>
          <a:xfrm>
            <a:off x="274640" y="1915328"/>
            <a:ext cx="5486399" cy="1985506"/>
          </a:xfrm>
        </p:spPr>
        <p:txBody>
          <a:bodyPr wrap="square">
            <a:spAutoFit/>
          </a:bodyPr>
          <a:lstStyle>
            <a:lvl1pPr marL="0" indent="0">
              <a:spcBef>
                <a:spcPts val="1224"/>
              </a:spcBef>
              <a:buClr>
                <a:schemeClr val="tx1"/>
              </a:buClr>
              <a:buFontTx/>
              <a:buNone/>
              <a:defRPr sz="3198">
                <a:solidFill>
                  <a:schemeClr val="bg1"/>
                </a:solidFill>
              </a:defRPr>
            </a:lvl1pPr>
            <a:lvl2pPr marL="297857" indent="0">
              <a:buFontTx/>
              <a:buNone/>
              <a:defRPr sz="2400">
                <a:solidFill>
                  <a:schemeClr val="bg1"/>
                </a:solidFill>
              </a:defRPr>
            </a:lvl2pPr>
            <a:lvl3pPr marL="530962" indent="0">
              <a:buFontTx/>
              <a:buNone/>
              <a:tabLst/>
              <a:defRPr sz="2000">
                <a:solidFill>
                  <a:schemeClr val="bg1"/>
                </a:solidFill>
              </a:defRPr>
            </a:lvl3pPr>
            <a:lvl4pPr marL="699315" indent="0">
              <a:buFontTx/>
              <a:buNone/>
              <a:defRPr>
                <a:solidFill>
                  <a:schemeClr val="bg1"/>
                </a:solidFill>
              </a:defRPr>
            </a:lvl4pPr>
            <a:lvl5pPr marL="880619" indent="0">
              <a:buFontTx/>
              <a:buNone/>
              <a:tabLst/>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798" baseline="0">
                <a:gradFill>
                  <a:gsLst>
                    <a:gs pos="1250">
                      <a:schemeClr val="tx1"/>
                    </a:gs>
                    <a:gs pos="100000">
                      <a:schemeClr val="tx1"/>
                    </a:gs>
                  </a:gsLst>
                  <a:lin ang="5400000" scaled="0"/>
                </a:gradFill>
              </a:defRPr>
            </a:lvl1pPr>
          </a:lstStyle>
          <a:p>
            <a:r>
              <a:rPr lang="en-US"/>
              <a:t>Square photo layout</a:t>
            </a:r>
          </a:p>
        </p:txBody>
      </p:sp>
      <p:sp>
        <p:nvSpPr>
          <p:cNvPr id="5"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598" b="1" cap="none" baseline="0">
                <a:gradFill>
                  <a:gsLst>
                    <a:gs pos="0">
                      <a:srgbClr val="FFFFFF"/>
                    </a:gs>
                    <a:gs pos="27000">
                      <a:srgbClr val="FFFFFF"/>
                    </a:gs>
                  </a:gsLst>
                  <a:lin ang="5400000" scaled="0"/>
                </a:gradFill>
                <a:latin typeface="+mn-lt"/>
              </a:defRPr>
            </a:lvl1pPr>
          </a:lstStyle>
          <a:p>
            <a:r>
              <a:rPr lang="en-US"/>
              <a:t>Click icon to add picture</a:t>
            </a:r>
          </a:p>
        </p:txBody>
      </p:sp>
      <p:pic>
        <p:nvPicPr>
          <p:cNvPr id="3" name="Picture 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441315" y="2"/>
            <a:ext cx="6995160" cy="6995160"/>
          </a:xfrm>
          <a:prstGeom prst="rect">
            <a:avLst/>
          </a:prstGeom>
        </p:spPr>
      </p:pic>
    </p:spTree>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5" tIns="46625" rIns="46625" bIns="46625" numCol="1" spcCol="0" rtlCol="0" fromWordArt="0" anchor="ctr" anchorCtr="0" forceAA="0" compatLnSpc="1">
            <a:prstTxWarp prst="textNoShape">
              <a:avLst/>
            </a:prstTxWarp>
            <a:noAutofit/>
          </a:bodyPr>
          <a:lstStyle/>
          <a:p>
            <a:pPr algn="ctr" defTabSz="932114"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9"/>
            <a:ext cx="11887199" cy="1995931"/>
          </a:xfrm>
        </p:spPr>
        <p:txBody>
          <a:bodyPr/>
          <a:lstStyle>
            <a:lvl1pPr marL="0" indent="0">
              <a:buNone/>
              <a:defRPr sz="3298">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42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381"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249"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59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losing logo slide">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black">
          <a:xfrm>
            <a:off x="468308" y="479425"/>
            <a:ext cx="1448129" cy="310896"/>
            <a:chOff x="457200" y="1643393"/>
            <a:chExt cx="4492753" cy="96454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8"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28" tIns="182828" rIns="182828" bIns="182828" numCol="1" anchor="t" anchorCtr="0" compatLnSpc="1">
            <a:prstTxWarp prst="textNoShape">
              <a:avLst/>
            </a:prstTxWarp>
            <a:spAutoFit/>
          </a:bodyPr>
          <a:lstStyle/>
          <a:p>
            <a:pPr defTabSz="931932" eaLnBrk="0" hangingPunct="0"/>
            <a:r>
              <a:rPr lang="en-US" sz="700">
                <a:gradFill>
                  <a:gsLst>
                    <a:gs pos="0">
                      <a:srgbClr val="FFFFFF"/>
                    </a:gs>
                    <a:gs pos="100000">
                      <a:srgbClr val="FFFFFF"/>
                    </a:gs>
                  </a:gsLst>
                  <a:lin ang="5400000" scaled="0"/>
                </a:gradFill>
                <a:cs typeface="Segoe UI" pitchFamily="34" charset="0"/>
              </a:rPr>
              <a:t>© Copyright Microsoft Corporation. All rights reserved. </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40" y="1212852"/>
            <a:ext cx="11887200" cy="2443746"/>
          </a:xfrm>
          <a:prstGeom prst="rect">
            <a:avLst/>
          </a:prstGeom>
        </p:spPr>
        <p:txBody>
          <a:bodyPr/>
          <a:lstStyle>
            <a:lvl1pPr marL="290401" indent="-290401">
              <a:buClr>
                <a:schemeClr val="tx1"/>
              </a:buClr>
              <a:buSzPct val="90000"/>
              <a:buFont typeface="Arial" pitchFamily="34" charset="0"/>
              <a:buChar char="•"/>
              <a:defRPr sz="359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281" indent="-280881">
              <a:buClr>
                <a:schemeClr val="tx1"/>
              </a:buClr>
              <a:buSzPct val="90000"/>
              <a:buFont typeface="Arial" pitchFamily="34" charset="0"/>
              <a:buChar char="•"/>
              <a:defRPr sz="3198">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682" indent="-290401">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195" indent="-228513">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706" indent="-228513">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3"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8"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0" y="-1"/>
            <a:ext cx="12436475" cy="2211389"/>
          </a:xfrm>
          <a:solidFill>
            <a:schemeClr val="bg1"/>
          </a:solidFill>
        </p:spPr>
        <p:txBody>
          <a:bodyPr/>
          <a:lstStyle>
            <a:lvl1pPr marL="0" indent="0">
              <a:buNone/>
              <a:defRPr baseline="0"/>
            </a:lvl1pPr>
          </a:lstStyle>
          <a:p>
            <a:r>
              <a:rPr lang="en-US"/>
              <a:t>New approved photo here</a:t>
            </a:r>
          </a:p>
        </p:txBody>
      </p:sp>
      <p:sp>
        <p:nvSpPr>
          <p:cNvPr id="2" name="Title 1"/>
          <p:cNvSpPr>
            <a:spLocks noGrp="1"/>
          </p:cNvSpPr>
          <p:nvPr>
            <p:ph type="title" hasCustomPrompt="1"/>
          </p:nvPr>
        </p:nvSpPr>
        <p:spPr>
          <a:xfrm>
            <a:off x="779373" y="2926899"/>
            <a:ext cx="3386227" cy="2437590"/>
          </a:xfrm>
        </p:spPr>
        <p:txBody>
          <a:bodyPr wrap="square" lIns="0" tIns="0" rIns="0" bIns="0">
            <a:spAutoFit/>
          </a:bodyPr>
          <a:lstStyle>
            <a:lvl1pPr>
              <a:lnSpc>
                <a:spcPct val="110000"/>
              </a:lnSpc>
              <a:defRPr sz="4800" b="0" i="0" strike="noStrike" baseline="0">
                <a:solidFill>
                  <a:srgbClr val="63175B"/>
                </a:solidFill>
                <a:latin typeface="Segoe UI Light" charset="0"/>
                <a:ea typeface="Segoe UI Light" charset="0"/>
                <a:cs typeface="Segoe UI Light" charset="0"/>
              </a:defRPr>
            </a:lvl1pPr>
          </a:lstStyle>
          <a:p>
            <a:r>
              <a:rPr lang="en-US"/>
              <a:t>Title here Segoe UI </a:t>
            </a:r>
            <a:br>
              <a:rPr lang="en-US"/>
            </a:br>
            <a:r>
              <a:rPr lang="en-US"/>
              <a:t>48 </a:t>
            </a:r>
            <a:r>
              <a:rPr lang="en-US" err="1"/>
              <a:t>pt</a:t>
            </a:r>
            <a:endParaRPr lang="en-US"/>
          </a:p>
        </p:txBody>
      </p:sp>
      <p:sp>
        <p:nvSpPr>
          <p:cNvPr id="6" name="TextBox 5"/>
          <p:cNvSpPr txBox="1"/>
          <p:nvPr userDrawn="1"/>
        </p:nvSpPr>
        <p:spPr>
          <a:xfrm>
            <a:off x="6065838" y="3053462"/>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SCENARIO</a:t>
            </a:r>
          </a:p>
        </p:txBody>
      </p:sp>
      <p:sp>
        <p:nvSpPr>
          <p:cNvPr id="7" name="TextBox 6"/>
          <p:cNvSpPr txBox="1"/>
          <p:nvPr userDrawn="1"/>
        </p:nvSpPr>
        <p:spPr>
          <a:xfrm>
            <a:off x="6065838" y="5223690"/>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SOLUTIONS</a:t>
            </a:r>
          </a:p>
        </p:txBody>
      </p:sp>
      <p:grpSp>
        <p:nvGrpSpPr>
          <p:cNvPr id="23" name="Group 22"/>
          <p:cNvGrpSpPr/>
          <p:nvPr userDrawn="1"/>
        </p:nvGrpSpPr>
        <p:grpSpPr>
          <a:xfrm>
            <a:off x="804774" y="1723355"/>
            <a:ext cx="976066" cy="976066"/>
            <a:chOff x="804774" y="1723355"/>
            <a:chExt cx="976066" cy="976066"/>
          </a:xfrm>
        </p:grpSpPr>
        <p:sp>
          <p:nvSpPr>
            <p:cNvPr id="21" name="Oval 20"/>
            <p:cNvSpPr/>
            <p:nvPr userDrawn="1"/>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22" name="Picture 21"/>
            <p:cNvPicPr>
              <a:picLocks noChangeAspect="1"/>
            </p:cNvPicPr>
            <p:nvPr userDrawn="1"/>
          </p:nvPicPr>
          <p:blipFill>
            <a:blip r:embed="rId2"/>
            <a:stretch>
              <a:fillRect/>
            </a:stretch>
          </p:blipFill>
          <p:spPr>
            <a:xfrm>
              <a:off x="978539" y="1889575"/>
              <a:ext cx="635794" cy="635794"/>
            </a:xfrm>
            <a:prstGeom prst="rect">
              <a:avLst/>
            </a:prstGeom>
          </p:spPr>
        </p:pic>
      </p:grpSp>
      <p:sp>
        <p:nvSpPr>
          <p:cNvPr id="15" name="Text Placeholder 14"/>
          <p:cNvSpPr>
            <a:spLocks noGrp="1"/>
          </p:cNvSpPr>
          <p:nvPr>
            <p:ph type="body" sz="quarter" idx="11" hasCustomPrompt="1"/>
          </p:nvPr>
        </p:nvSpPr>
        <p:spPr>
          <a:xfrm>
            <a:off x="6065838" y="3308327"/>
            <a:ext cx="5757862" cy="313932"/>
          </a:xfrm>
        </p:spPr>
        <p:txBody>
          <a:bodyPr lIns="0" tIns="0" rIns="0" bIns="0"/>
          <a:lstStyle>
            <a:lvl1pPr marL="0" indent="0">
              <a:lnSpc>
                <a:spcPct val="120000"/>
              </a:lnSpc>
              <a:buNone/>
              <a:defRPr sz="1700" b="0" i="0" baseline="0">
                <a:solidFill>
                  <a:schemeClr val="bg1">
                    <a:lumMod val="25000"/>
                  </a:schemeClr>
                </a:solidFill>
                <a:latin typeface="Segoe UI Light" charset="0"/>
                <a:ea typeface="Segoe UI Light" charset="0"/>
                <a:cs typeface="Segoe UI Light" charset="0"/>
              </a:defRPr>
            </a:lvl1pPr>
          </a:lstStyle>
          <a:p>
            <a:pPr lvl="0"/>
            <a:r>
              <a:rPr lang="en-US"/>
              <a:t>Scenario or customer story Segoe UI 12 </a:t>
            </a:r>
            <a:r>
              <a:rPr lang="en-US" err="1"/>
              <a:t>pt</a:t>
            </a:r>
            <a:endParaRPr lang="en-US"/>
          </a:p>
        </p:txBody>
      </p:sp>
      <p:sp>
        <p:nvSpPr>
          <p:cNvPr id="16" name="Text Placeholder 14"/>
          <p:cNvSpPr>
            <a:spLocks noGrp="1"/>
          </p:cNvSpPr>
          <p:nvPr>
            <p:ph type="body" sz="quarter" idx="12" hasCustomPrompt="1"/>
          </p:nvPr>
        </p:nvSpPr>
        <p:spPr>
          <a:xfrm>
            <a:off x="6065838" y="5504774"/>
            <a:ext cx="5757862" cy="680186"/>
          </a:xfrm>
        </p:spPr>
        <p:txBody>
          <a:bodyPr lIns="0" tIns="0" rIns="0" bIns="0"/>
          <a:lstStyle>
            <a:lvl1pPr marL="285750" indent="-285750">
              <a:lnSpc>
                <a:spcPct val="120000"/>
              </a:lnSpc>
              <a:buSzPct val="70000"/>
              <a:buFont typeface="Arial" charset="0"/>
              <a:buChar char="•"/>
              <a:defRPr sz="1700" b="0" i="0" baseline="0">
                <a:solidFill>
                  <a:srgbClr val="63175B"/>
                </a:solidFill>
                <a:latin typeface="Segoe UI Light" charset="0"/>
                <a:ea typeface="Segoe UI Light" charset="0"/>
                <a:cs typeface="Segoe UI Light" charset="0"/>
              </a:defRPr>
            </a:lvl1pPr>
          </a:lstStyle>
          <a:p>
            <a:pPr lvl="0"/>
            <a:r>
              <a:rPr lang="en-US"/>
              <a:t>Product that makes good on promise</a:t>
            </a:r>
          </a:p>
          <a:p>
            <a:pPr lvl="0"/>
            <a:r>
              <a:rPr lang="en-US"/>
              <a:t>Segoe UI 12 </a:t>
            </a:r>
            <a:r>
              <a:rPr lang="en-US" err="1"/>
              <a:t>pt</a:t>
            </a:r>
            <a:endParaRPr lang="en-US"/>
          </a:p>
        </p:txBody>
      </p:sp>
    </p:spTree>
    <p:extLst>
      <p:ext uri="{BB962C8B-B14F-4D97-AF65-F5344CB8AC3E}">
        <p14:creationId xmlns:p14="http://schemas.microsoft.com/office/powerpoint/2010/main" val="1978654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207278" y="0"/>
            <a:ext cx="11192829" cy="854886"/>
          </a:xfrm>
        </p:spPr>
        <p:txBody>
          <a:bodyPr anchor="t">
            <a:noAutofit/>
          </a:bodyPr>
          <a:lstStyle>
            <a:lvl1pPr algn="l">
              <a:tabLst/>
              <a:defRPr sz="3672" baseline="0">
                <a:solidFill>
                  <a:schemeClr val="bg1"/>
                </a:solidFill>
                <a:latin typeface="Segoe UI" pitchFamily="34" charset="0"/>
                <a:ea typeface="Segoe UI" pitchFamily="34" charset="0"/>
                <a:cs typeface="Segoe UI" pitchFamily="34" charset="0"/>
              </a:defRPr>
            </a:lvl1pPr>
          </a:lstStyle>
          <a:p>
            <a:r>
              <a:rPr lang="en-US"/>
              <a:t>Click to edit Master title style</a:t>
            </a:r>
          </a:p>
        </p:txBody>
      </p:sp>
      <p:sp>
        <p:nvSpPr>
          <p:cNvPr id="10" name="Content Placeholder 2"/>
          <p:cNvSpPr>
            <a:spLocks noGrp="1"/>
          </p:cNvSpPr>
          <p:nvPr>
            <p:ph idx="1"/>
          </p:nvPr>
        </p:nvSpPr>
        <p:spPr>
          <a:xfrm>
            <a:off x="310912" y="1787492"/>
            <a:ext cx="11711014" cy="2805896"/>
          </a:xfrm>
        </p:spPr>
        <p:txBody>
          <a:bodyPr/>
          <a:lstStyle>
            <a:lvl1pPr marL="349522" indent="-349522">
              <a:buSzPct val="67000"/>
              <a:buFontTx/>
              <a:buBlip>
                <a:blip r:embed="rId2"/>
              </a:buBlip>
              <a:defRPr>
                <a:latin typeface="Segoe UI" pitchFamily="34" charset="0"/>
                <a:ea typeface="Segoe UI" pitchFamily="34" charset="0"/>
                <a:cs typeface="Segoe UI" pitchFamily="34" charset="0"/>
              </a:defRPr>
            </a:lvl1pPr>
            <a:lvl2pPr marL="640791" indent="-289653">
              <a:buSzPct val="67000"/>
              <a:buFontTx/>
              <a:buBlip>
                <a:blip r:embed="rId2"/>
              </a:buBlip>
              <a:defRPr sz="2958">
                <a:latin typeface="Segoe UI" pitchFamily="34" charset="0"/>
                <a:ea typeface="Segoe UI" pitchFamily="34" charset="0"/>
                <a:cs typeface="Segoe UI" pitchFamily="34" charset="0"/>
              </a:defRPr>
            </a:lvl2pPr>
            <a:lvl3pPr marL="932060" indent="-291268">
              <a:buSzPct val="67000"/>
              <a:buFontTx/>
              <a:buBlip>
                <a:blip r:embed="rId2"/>
              </a:buBlip>
              <a:defRPr sz="2652">
                <a:latin typeface="Segoe UI" pitchFamily="34" charset="0"/>
                <a:ea typeface="Segoe UI" pitchFamily="34" charset="0"/>
                <a:cs typeface="Segoe UI" pitchFamily="34" charset="0"/>
              </a:defRPr>
            </a:lvl3pPr>
            <a:lvl4pPr marL="1223328" indent="-291268">
              <a:buSzPct val="67000"/>
              <a:buFontTx/>
              <a:buBlip>
                <a:blip r:embed="rId2"/>
              </a:buBlip>
              <a:defRPr sz="2346">
                <a:latin typeface="Segoe UI" pitchFamily="34" charset="0"/>
                <a:ea typeface="Segoe UI" pitchFamily="34" charset="0"/>
                <a:cs typeface="Segoe UI" pitchFamily="34" charset="0"/>
              </a:defRPr>
            </a:lvl4pPr>
            <a:lvl5pPr marL="1453106" indent="-229778">
              <a:buSzPct val="67000"/>
              <a:buFontTx/>
              <a:buBlip>
                <a:blip r:embed="rId2"/>
              </a:buBlip>
              <a:defRPr sz="2142">
                <a:latin typeface="Segoe UI" pitchFamily="34" charset="0"/>
                <a:ea typeface="Segoe UI" pitchFamily="34" charset="0"/>
                <a:cs typeface="Segoe UI" pitchFamily="34" charset="0"/>
              </a:defRPr>
            </a:lvl5pPr>
            <a:lvl6pPr marL="1634340" indent="-181234">
              <a:buSzPct val="67000"/>
              <a:buFontTx/>
              <a:buBlip>
                <a:blip r:embed="rId2"/>
              </a:buBlip>
              <a:defRPr sz="1938">
                <a:latin typeface="Segoe UI" pitchFamily="34" charset="0"/>
                <a:ea typeface="Segoe UI" pitchFamily="34" charset="0"/>
                <a:cs typeface="Segoe UI" pitchFamily="34" charset="0"/>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Date Placeholder 3"/>
          <p:cNvSpPr>
            <a:spLocks noGrp="1"/>
          </p:cNvSpPr>
          <p:nvPr>
            <p:ph type="dt" sz="half" idx="10"/>
          </p:nvPr>
        </p:nvSpPr>
        <p:spPr>
          <a:xfrm>
            <a:off x="621824" y="6482894"/>
            <a:ext cx="2901844" cy="372394"/>
          </a:xfrm>
          <a:prstGeom prst="rect">
            <a:avLst/>
          </a:prstGeom>
        </p:spPr>
        <p:txBody>
          <a:bodyPr/>
          <a:lstStyle>
            <a:lvl1pPr>
              <a:defRPr>
                <a:latin typeface="Arial" pitchFamily="34" charset="0"/>
                <a:cs typeface="Arial" pitchFamily="34" charset="0"/>
              </a:defRPr>
            </a:lvl1pPr>
          </a:lstStyle>
          <a:p>
            <a:pPr defTabSz="932060">
              <a:defRPr/>
            </a:pPr>
            <a:fld id="{CBAF81EE-1466-4A36-AFA8-EF49791ECF76}" type="datetime1">
              <a:rPr lang="en-US" smtClean="0">
                <a:solidFill>
                  <a:srgbClr val="505050"/>
                </a:solidFill>
              </a:rPr>
              <a:pPr defTabSz="932060">
                <a:defRPr/>
              </a:pPr>
              <a:t>5/24/2025</a:t>
            </a:fld>
            <a:endParaRPr lang="en-US">
              <a:solidFill>
                <a:srgbClr val="505050"/>
              </a:solidFill>
            </a:endParaRPr>
          </a:p>
        </p:txBody>
      </p:sp>
      <p:sp>
        <p:nvSpPr>
          <p:cNvPr id="5" name="Footer Placeholder 4"/>
          <p:cNvSpPr>
            <a:spLocks noGrp="1"/>
          </p:cNvSpPr>
          <p:nvPr>
            <p:ph type="ftr" sz="quarter" idx="11"/>
          </p:nvPr>
        </p:nvSpPr>
        <p:spPr>
          <a:xfrm>
            <a:off x="4249130" y="6482894"/>
            <a:ext cx="3938217" cy="372394"/>
          </a:xfrm>
          <a:prstGeom prst="rect">
            <a:avLst/>
          </a:prstGeom>
        </p:spPr>
        <p:txBody>
          <a:bodyPr/>
          <a:lstStyle>
            <a:lvl1pPr>
              <a:defRPr>
                <a:latin typeface="Arial" pitchFamily="34" charset="0"/>
                <a:cs typeface="Arial" pitchFamily="34" charset="0"/>
              </a:defRPr>
            </a:lvl1pPr>
          </a:lstStyle>
          <a:p>
            <a:pPr defTabSz="932060">
              <a:defRPr/>
            </a:pPr>
            <a:endParaRPr lang="en-US">
              <a:solidFill>
                <a:srgbClr val="505050"/>
              </a:solidFill>
            </a:endParaRPr>
          </a:p>
        </p:txBody>
      </p:sp>
      <p:sp>
        <p:nvSpPr>
          <p:cNvPr id="6" name="Slide Number Placeholder 5"/>
          <p:cNvSpPr>
            <a:spLocks noGrp="1"/>
          </p:cNvSpPr>
          <p:nvPr>
            <p:ph type="sldNum" sz="quarter" idx="12"/>
          </p:nvPr>
        </p:nvSpPr>
        <p:spPr>
          <a:xfrm>
            <a:off x="9327357" y="6544420"/>
            <a:ext cx="2901844" cy="372394"/>
          </a:xfrm>
          <a:prstGeom prst="rect">
            <a:avLst/>
          </a:prstGeom>
        </p:spPr>
        <p:txBody>
          <a:bodyPr/>
          <a:lstStyle>
            <a:lvl1pPr>
              <a:defRPr>
                <a:solidFill>
                  <a:schemeClr val="accent4">
                    <a:lumMod val="40000"/>
                    <a:lumOff val="60000"/>
                  </a:schemeClr>
                </a:solidFill>
                <a:latin typeface="Arial" pitchFamily="34" charset="0"/>
                <a:cs typeface="Arial" pitchFamily="34" charset="0"/>
              </a:defRPr>
            </a:lvl1pPr>
          </a:lstStyle>
          <a:p>
            <a:pPr defTabSz="932060">
              <a:defRPr/>
            </a:pPr>
            <a:fld id="{A8D3BC05-5762-4FDE-9E23-6E6C609B133E}" type="slidenum">
              <a:rPr lang="en-US" smtClean="0">
                <a:solidFill>
                  <a:srgbClr val="00188F">
                    <a:lumMod val="40000"/>
                    <a:lumOff val="60000"/>
                  </a:srgbClr>
                </a:solidFill>
              </a:rPr>
              <a:pPr defTabSz="932060">
                <a:defRPr/>
              </a:pPr>
              <a:t>‹#›</a:t>
            </a:fld>
            <a:endParaRPr lang="en-US">
              <a:solidFill>
                <a:srgbClr val="00188F">
                  <a:lumMod val="40000"/>
                  <a:lumOff val="60000"/>
                </a:srgbClr>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7958C-06B3-4E6B-AFD0-27B0DE66BFD5}"/>
              </a:ext>
            </a:extLst>
          </p:cNvPr>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p>
        </p:txBody>
      </p:sp>
      <p:sp>
        <p:nvSpPr>
          <p:cNvPr id="3" name="Subtitle 2">
            <a:extLst>
              <a:ext uri="{FF2B5EF4-FFF2-40B4-BE49-F238E27FC236}">
                <a16:creationId xmlns:a16="http://schemas.microsoft.com/office/drawing/2014/main" id="{EB5EF62E-04B0-47C1-A897-096B47BDF139}"/>
              </a:ext>
            </a:extLst>
          </p:cNvPr>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a:extLst>
              <a:ext uri="{FF2B5EF4-FFF2-40B4-BE49-F238E27FC236}">
                <a16:creationId xmlns:a16="http://schemas.microsoft.com/office/drawing/2014/main" id="{5CB08E98-2B98-4BDF-A90A-4314306CF6DF}"/>
              </a:ext>
            </a:extLst>
          </p:cNvPr>
          <p:cNvSpPr>
            <a:spLocks noGrp="1"/>
          </p:cNvSpPr>
          <p:nvPr>
            <p:ph type="dt" sz="half" idx="10"/>
          </p:nvPr>
        </p:nvSpPr>
        <p:spPr/>
        <p:txBody>
          <a:bodyPr/>
          <a:lstStyle/>
          <a:p>
            <a:pPr defTabSz="932597"/>
            <a:fld id="{B46A6212-E42A-46FB-BD67-911F6E43E34C}" type="datetimeFigureOut">
              <a:rPr lang="en-US" smtClean="0">
                <a:solidFill>
                  <a:srgbClr val="353535"/>
                </a:solidFill>
              </a:rPr>
              <a:pPr defTabSz="932597"/>
              <a:t>5/24/2025</a:t>
            </a:fld>
            <a:endParaRPr lang="en-US">
              <a:solidFill>
                <a:srgbClr val="353535"/>
              </a:solidFill>
            </a:endParaRPr>
          </a:p>
        </p:txBody>
      </p:sp>
      <p:sp>
        <p:nvSpPr>
          <p:cNvPr id="5" name="Footer Placeholder 4">
            <a:extLst>
              <a:ext uri="{FF2B5EF4-FFF2-40B4-BE49-F238E27FC236}">
                <a16:creationId xmlns:a16="http://schemas.microsoft.com/office/drawing/2014/main" id="{CEDF7A67-99B5-48EB-B222-3EAF36B0E35B}"/>
              </a:ext>
            </a:extLst>
          </p:cNvPr>
          <p:cNvSpPr>
            <a:spLocks noGrp="1"/>
          </p:cNvSpPr>
          <p:nvPr>
            <p:ph type="ftr" sz="quarter" idx="11"/>
          </p:nvPr>
        </p:nvSpPr>
        <p:spPr/>
        <p:txBody>
          <a:bodyPr/>
          <a:lstStyle/>
          <a:p>
            <a:pPr defTabSz="932597"/>
            <a:endParaRPr lang="en-US">
              <a:solidFill>
                <a:srgbClr val="353535"/>
              </a:solidFill>
            </a:endParaRPr>
          </a:p>
        </p:txBody>
      </p:sp>
      <p:sp>
        <p:nvSpPr>
          <p:cNvPr id="6" name="Slide Number Placeholder 5">
            <a:extLst>
              <a:ext uri="{FF2B5EF4-FFF2-40B4-BE49-F238E27FC236}">
                <a16:creationId xmlns:a16="http://schemas.microsoft.com/office/drawing/2014/main" id="{1114D1AD-D858-4DDE-A62A-FC92F6EBF017}"/>
              </a:ext>
            </a:extLst>
          </p:cNvPr>
          <p:cNvSpPr>
            <a:spLocks noGrp="1"/>
          </p:cNvSpPr>
          <p:nvPr>
            <p:ph type="sldNum" sz="quarter" idx="12"/>
          </p:nvPr>
        </p:nvSpPr>
        <p:spPr/>
        <p:txBody>
          <a:bodyPr/>
          <a:lstStyle/>
          <a:p>
            <a:pPr defTabSz="932597"/>
            <a:fld id="{A5BE97FF-7446-4C7A-8633-A0E0CDBA011D}" type="slidenum">
              <a:rPr lang="en-US" smtClean="0">
                <a:solidFill>
                  <a:srgbClr val="353535"/>
                </a:solidFill>
              </a:rPr>
              <a:pPr defTabSz="932597"/>
              <a:t>‹#›</a:t>
            </a:fld>
            <a:endParaRPr lang="en-US">
              <a:solidFill>
                <a:srgbClr val="353535"/>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1E5E4-E6A9-4173-BC2E-E142DF75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9CE844-F1E6-423A-96F4-D0D6B331CD98}"/>
              </a:ext>
            </a:extLst>
          </p:cNvPr>
          <p:cNvSpPr>
            <a:spLocks noGrp="1"/>
          </p:cNvSpPr>
          <p:nvPr>
            <p:ph sz="half" idx="1"/>
          </p:nvPr>
        </p:nvSpPr>
        <p:spPr>
          <a:xfrm>
            <a:off x="855008" y="1861968"/>
            <a:ext cx="5285502" cy="2092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013DB9-D39D-4E7D-99C8-7CE93C4366E1}"/>
              </a:ext>
            </a:extLst>
          </p:cNvPr>
          <p:cNvSpPr>
            <a:spLocks noGrp="1"/>
          </p:cNvSpPr>
          <p:nvPr>
            <p:ph sz="half" idx="2"/>
          </p:nvPr>
        </p:nvSpPr>
        <p:spPr>
          <a:xfrm>
            <a:off x="6295965" y="1861968"/>
            <a:ext cx="5285502" cy="2092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0A6B52-0503-4261-9705-335CBE4B4789}"/>
              </a:ext>
            </a:extLst>
          </p:cNvPr>
          <p:cNvSpPr>
            <a:spLocks noGrp="1"/>
          </p:cNvSpPr>
          <p:nvPr>
            <p:ph type="dt" sz="half" idx="10"/>
          </p:nvPr>
        </p:nvSpPr>
        <p:spPr/>
        <p:txBody>
          <a:bodyPr/>
          <a:lstStyle/>
          <a:p>
            <a:pPr defTabSz="932597"/>
            <a:fld id="{B46A6212-E42A-46FB-BD67-911F6E43E34C}" type="datetimeFigureOut">
              <a:rPr lang="en-US" smtClean="0">
                <a:solidFill>
                  <a:srgbClr val="353535"/>
                </a:solidFill>
              </a:rPr>
              <a:pPr defTabSz="932597"/>
              <a:t>5/24/2025</a:t>
            </a:fld>
            <a:endParaRPr lang="en-US">
              <a:solidFill>
                <a:srgbClr val="353535"/>
              </a:solidFill>
            </a:endParaRPr>
          </a:p>
        </p:txBody>
      </p:sp>
      <p:sp>
        <p:nvSpPr>
          <p:cNvPr id="6" name="Footer Placeholder 5">
            <a:extLst>
              <a:ext uri="{FF2B5EF4-FFF2-40B4-BE49-F238E27FC236}">
                <a16:creationId xmlns:a16="http://schemas.microsoft.com/office/drawing/2014/main" id="{3C1C4123-0E46-4656-9E37-2052EE988958}"/>
              </a:ext>
            </a:extLst>
          </p:cNvPr>
          <p:cNvSpPr>
            <a:spLocks noGrp="1"/>
          </p:cNvSpPr>
          <p:nvPr>
            <p:ph type="ftr" sz="quarter" idx="11"/>
          </p:nvPr>
        </p:nvSpPr>
        <p:spPr/>
        <p:txBody>
          <a:bodyPr/>
          <a:lstStyle/>
          <a:p>
            <a:pPr defTabSz="932597"/>
            <a:endParaRPr lang="en-US">
              <a:solidFill>
                <a:srgbClr val="353535"/>
              </a:solidFill>
            </a:endParaRPr>
          </a:p>
        </p:txBody>
      </p:sp>
      <p:sp>
        <p:nvSpPr>
          <p:cNvPr id="7" name="Slide Number Placeholder 6">
            <a:extLst>
              <a:ext uri="{FF2B5EF4-FFF2-40B4-BE49-F238E27FC236}">
                <a16:creationId xmlns:a16="http://schemas.microsoft.com/office/drawing/2014/main" id="{EE04AFC4-7063-47B6-9783-4AEC264EE180}"/>
              </a:ext>
            </a:extLst>
          </p:cNvPr>
          <p:cNvSpPr>
            <a:spLocks noGrp="1"/>
          </p:cNvSpPr>
          <p:nvPr>
            <p:ph type="sldNum" sz="quarter" idx="12"/>
          </p:nvPr>
        </p:nvSpPr>
        <p:spPr/>
        <p:txBody>
          <a:bodyPr/>
          <a:lstStyle/>
          <a:p>
            <a:pPr defTabSz="932597"/>
            <a:fld id="{A5BE97FF-7446-4C7A-8633-A0E0CDBA011D}" type="slidenum">
              <a:rPr lang="en-US" smtClean="0">
                <a:solidFill>
                  <a:srgbClr val="353535"/>
                </a:solidFill>
              </a:rPr>
              <a:pPr defTabSz="932597"/>
              <a:t>‹#›</a:t>
            </a:fld>
            <a:endParaRPr lang="en-US">
              <a:solidFill>
                <a:srgbClr val="353535"/>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a:stretch>
            <a:fillRect/>
          </a:stretch>
        </p:blipFill>
        <p:spPr bwMode="black">
          <a:xfrm>
            <a:off x="595914" y="597747"/>
            <a:ext cx="1393840" cy="298433"/>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8920" y="1193732"/>
            <a:ext cx="11837321" cy="5501259"/>
          </a:xfrm>
          <a:prstGeom prst="rect">
            <a:avLst/>
          </a:prstGeom>
          <a:solidFill>
            <a:srgbClr val="194A9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gradFill>
                <a:gsLst>
                  <a:gs pos="0">
                    <a:srgbClr val="FFFFFF"/>
                  </a:gs>
                  <a:gs pos="100000">
                    <a:srgbClr val="FFFFFF"/>
                  </a:gs>
                </a:gsLst>
                <a:lin ang="5400000" scaled="0"/>
              </a:gradFill>
              <a:ea typeface="Segoe UI" pitchFamily="34" charset="0"/>
              <a:cs typeface="Segoe UI" pitchFamily="34" charset="0"/>
            </a:endParaRPr>
          </a:p>
        </p:txBody>
      </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907610" y="3136130"/>
            <a:ext cx="2368037" cy="1458018"/>
          </a:xfrm>
          <a:prstGeom prst="rect">
            <a:avLst/>
          </a:prstGeom>
        </p:spPr>
        <p:txBody>
          <a:bodyPr wrap="square" lIns="0" tIns="0" rIns="0" bIns="0">
            <a:spAutoFit/>
          </a:bodyPr>
          <a:lstStyle/>
          <a:p>
            <a:pPr marL="0" marR="0" lvl="0" indent="0" algn="l" defTabSz="951304" rtl="0" eaLnBrk="1" fontAlgn="auto" latinLnBrk="0" hangingPunct="1">
              <a:lnSpc>
                <a:spcPct val="100000"/>
              </a:lnSpc>
              <a:spcBef>
                <a:spcPts val="816"/>
              </a:spcBef>
              <a:spcAft>
                <a:spcPts val="0"/>
              </a:spcAft>
              <a:buClrTx/>
              <a:buSzTx/>
              <a:buFontTx/>
              <a:buNone/>
              <a:tabLst/>
              <a:defRPr/>
            </a:pPr>
            <a:r>
              <a:rPr kumimoji="0" lang="en-US" sz="2652"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Engage.</a:t>
            </a:r>
          </a:p>
          <a:p>
            <a:pPr marL="0" marR="0" lvl="0" indent="0" algn="l" defTabSz="951304" rtl="0" eaLnBrk="1" fontAlgn="auto" latinLnBrk="0" hangingPunct="1">
              <a:lnSpc>
                <a:spcPct val="100000"/>
              </a:lnSpc>
              <a:spcBef>
                <a:spcPts val="816"/>
              </a:spcBef>
              <a:spcAft>
                <a:spcPts val="0"/>
              </a:spcAft>
              <a:buClrTx/>
              <a:buSzTx/>
              <a:buFontTx/>
              <a:buNone/>
              <a:tabLst/>
              <a:defRPr/>
            </a:pPr>
            <a:r>
              <a:rPr kumimoji="0" lang="en-US" sz="2652"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Exchange.</a:t>
            </a:r>
          </a:p>
          <a:p>
            <a:pPr marL="0" marR="0" lvl="0" indent="0" algn="l" defTabSz="951304" rtl="0" eaLnBrk="1" fontAlgn="auto" latinLnBrk="0" hangingPunct="1">
              <a:lnSpc>
                <a:spcPct val="100000"/>
              </a:lnSpc>
              <a:spcBef>
                <a:spcPts val="816"/>
              </a:spcBef>
              <a:spcAft>
                <a:spcPts val="0"/>
              </a:spcAft>
              <a:buClrTx/>
              <a:buSzTx/>
              <a:buFontTx/>
              <a:buNone/>
              <a:tabLst/>
              <a:defRPr/>
            </a:pPr>
            <a:r>
              <a:rPr kumimoji="0" lang="en-US" sz="2652"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sp>
        <p:nvSpPr>
          <p:cNvPr id="6" name="Freeform 5">
            <a:extLst>
              <a:ext uri="{FF2B5EF4-FFF2-40B4-BE49-F238E27FC236}">
                <a16:creationId xmlns:a16="http://schemas.microsoft.com/office/drawing/2014/main" id="{6072505D-B776-48EF-8209-D3B00EE7446D}"/>
              </a:ext>
            </a:extLst>
          </p:cNvPr>
          <p:cNvSpPr>
            <a:spLocks/>
          </p:cNvSpPr>
          <p:nvPr userDrawn="1"/>
        </p:nvSpPr>
        <p:spPr bwMode="auto">
          <a:xfrm>
            <a:off x="9432613" y="3791941"/>
            <a:ext cx="542476" cy="995749"/>
          </a:xfrm>
          <a:custGeom>
            <a:avLst/>
            <a:gdLst>
              <a:gd name="T0" fmla="*/ 335 w 335"/>
              <a:gd name="T1" fmla="*/ 432 h 615"/>
              <a:gd name="T2" fmla="*/ 0 w 335"/>
              <a:gd name="T3" fmla="*/ 615 h 615"/>
              <a:gd name="T4" fmla="*/ 0 w 335"/>
              <a:gd name="T5" fmla="*/ 183 h 615"/>
              <a:gd name="T6" fmla="*/ 335 w 335"/>
              <a:gd name="T7" fmla="*/ 0 h 615"/>
              <a:gd name="T8" fmla="*/ 335 w 335"/>
              <a:gd name="T9" fmla="*/ 432 h 615"/>
            </a:gdLst>
            <a:ahLst/>
            <a:cxnLst>
              <a:cxn ang="0">
                <a:pos x="T0" y="T1"/>
              </a:cxn>
              <a:cxn ang="0">
                <a:pos x="T2" y="T3"/>
              </a:cxn>
              <a:cxn ang="0">
                <a:pos x="T4" y="T5"/>
              </a:cxn>
              <a:cxn ang="0">
                <a:pos x="T6" y="T7"/>
              </a:cxn>
              <a:cxn ang="0">
                <a:pos x="T8" y="T9"/>
              </a:cxn>
            </a:cxnLst>
            <a:rect l="0" t="0" r="r" b="b"/>
            <a:pathLst>
              <a:path w="335" h="615">
                <a:moveTo>
                  <a:pt x="335" y="432"/>
                </a:moveTo>
                <a:lnTo>
                  <a:pt x="0" y="615"/>
                </a:lnTo>
                <a:lnTo>
                  <a:pt x="0" y="183"/>
                </a:lnTo>
                <a:lnTo>
                  <a:pt x="335" y="0"/>
                </a:lnTo>
                <a:lnTo>
                  <a:pt x="335" y="432"/>
                </a:lnTo>
                <a:close/>
              </a:path>
            </a:pathLst>
          </a:custGeom>
          <a:solidFill>
            <a:srgbClr val="00B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7" name="Freeform 6">
            <a:extLst>
              <a:ext uri="{FF2B5EF4-FFF2-40B4-BE49-F238E27FC236}">
                <a16:creationId xmlns:a16="http://schemas.microsoft.com/office/drawing/2014/main" id="{DAB048E1-261F-4FA0-BD85-A43B774B0DA7}"/>
              </a:ext>
            </a:extLst>
          </p:cNvPr>
          <p:cNvSpPr>
            <a:spLocks/>
          </p:cNvSpPr>
          <p:nvPr userDrawn="1"/>
        </p:nvSpPr>
        <p:spPr bwMode="auto">
          <a:xfrm>
            <a:off x="9975089" y="3791941"/>
            <a:ext cx="542476" cy="995749"/>
          </a:xfrm>
          <a:custGeom>
            <a:avLst/>
            <a:gdLst>
              <a:gd name="T0" fmla="*/ 0 w 335"/>
              <a:gd name="T1" fmla="*/ 432 h 615"/>
              <a:gd name="T2" fmla="*/ 335 w 335"/>
              <a:gd name="T3" fmla="*/ 615 h 615"/>
              <a:gd name="T4" fmla="*/ 335 w 335"/>
              <a:gd name="T5" fmla="*/ 183 h 615"/>
              <a:gd name="T6" fmla="*/ 0 w 335"/>
              <a:gd name="T7" fmla="*/ 0 h 615"/>
              <a:gd name="T8" fmla="*/ 0 w 335"/>
              <a:gd name="T9" fmla="*/ 432 h 615"/>
            </a:gdLst>
            <a:ahLst/>
            <a:cxnLst>
              <a:cxn ang="0">
                <a:pos x="T0" y="T1"/>
              </a:cxn>
              <a:cxn ang="0">
                <a:pos x="T2" y="T3"/>
              </a:cxn>
              <a:cxn ang="0">
                <a:pos x="T4" y="T5"/>
              </a:cxn>
              <a:cxn ang="0">
                <a:pos x="T6" y="T7"/>
              </a:cxn>
              <a:cxn ang="0">
                <a:pos x="T8" y="T9"/>
              </a:cxn>
            </a:cxnLst>
            <a:rect l="0" t="0" r="r" b="b"/>
            <a:pathLst>
              <a:path w="335" h="615">
                <a:moveTo>
                  <a:pt x="0" y="432"/>
                </a:moveTo>
                <a:lnTo>
                  <a:pt x="335" y="615"/>
                </a:lnTo>
                <a:lnTo>
                  <a:pt x="335" y="183"/>
                </a:lnTo>
                <a:lnTo>
                  <a:pt x="0" y="0"/>
                </a:lnTo>
                <a:lnTo>
                  <a:pt x="0" y="432"/>
                </a:lnTo>
                <a:close/>
              </a:path>
            </a:pathLst>
          </a:custGeom>
          <a:solidFill>
            <a:srgbClr val="303030"/>
          </a:solidFill>
          <a:ln w="9525">
            <a:solidFill>
              <a:srgbClr val="303030"/>
            </a:solidFill>
            <a:round/>
            <a:headEnd/>
            <a:tailEnd/>
          </a:ln>
        </p:spPr>
        <p:txBody>
          <a:bodyPr vert="horz" wrap="square" lIns="93260" tIns="46630" rIns="93260" bIns="46630" numCol="1" anchor="t" anchorCtr="0" compatLnSpc="1">
            <a:prstTxWarp prst="textNoShape">
              <a:avLst/>
            </a:prstTxWarp>
          </a:bodyPr>
          <a:lstStyle/>
          <a:p>
            <a:pPr lvl="0"/>
            <a:endParaRPr lang="en-US" sz="1873"/>
          </a:p>
        </p:txBody>
      </p:sp>
      <p:sp>
        <p:nvSpPr>
          <p:cNvPr id="8" name="Freeform 7">
            <a:extLst>
              <a:ext uri="{FF2B5EF4-FFF2-40B4-BE49-F238E27FC236}">
                <a16:creationId xmlns:a16="http://schemas.microsoft.com/office/drawing/2014/main" id="{D6AE2091-A22F-41E2-A7B2-EA573798D703}"/>
              </a:ext>
            </a:extLst>
          </p:cNvPr>
          <p:cNvSpPr>
            <a:spLocks/>
          </p:cNvSpPr>
          <p:nvPr userDrawn="1"/>
        </p:nvSpPr>
        <p:spPr bwMode="auto">
          <a:xfrm>
            <a:off x="9432614" y="4491393"/>
            <a:ext cx="1084953" cy="597450"/>
          </a:xfrm>
          <a:custGeom>
            <a:avLst/>
            <a:gdLst>
              <a:gd name="T0" fmla="*/ 335 w 670"/>
              <a:gd name="T1" fmla="*/ 0 h 369"/>
              <a:gd name="T2" fmla="*/ 0 w 670"/>
              <a:gd name="T3" fmla="*/ 183 h 369"/>
              <a:gd name="T4" fmla="*/ 343 w 670"/>
              <a:gd name="T5" fmla="*/ 369 h 369"/>
              <a:gd name="T6" fmla="*/ 670 w 670"/>
              <a:gd name="T7" fmla="*/ 183 h 369"/>
              <a:gd name="T8" fmla="*/ 335 w 670"/>
              <a:gd name="T9" fmla="*/ 0 h 369"/>
            </a:gdLst>
            <a:ahLst/>
            <a:cxnLst>
              <a:cxn ang="0">
                <a:pos x="T0" y="T1"/>
              </a:cxn>
              <a:cxn ang="0">
                <a:pos x="T2" y="T3"/>
              </a:cxn>
              <a:cxn ang="0">
                <a:pos x="T4" y="T5"/>
              </a:cxn>
              <a:cxn ang="0">
                <a:pos x="T6" y="T7"/>
              </a:cxn>
              <a:cxn ang="0">
                <a:pos x="T8" y="T9"/>
              </a:cxn>
            </a:cxnLst>
            <a:rect l="0" t="0" r="r" b="b"/>
            <a:pathLst>
              <a:path w="670" h="369">
                <a:moveTo>
                  <a:pt x="335" y="0"/>
                </a:moveTo>
                <a:lnTo>
                  <a:pt x="0" y="183"/>
                </a:lnTo>
                <a:lnTo>
                  <a:pt x="343" y="369"/>
                </a:lnTo>
                <a:lnTo>
                  <a:pt x="670" y="183"/>
                </a:lnTo>
                <a:lnTo>
                  <a:pt x="335"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9" name="Freeform 8">
            <a:extLst>
              <a:ext uri="{FF2B5EF4-FFF2-40B4-BE49-F238E27FC236}">
                <a16:creationId xmlns:a16="http://schemas.microsoft.com/office/drawing/2014/main" id="{D21A318B-EB22-44CE-9860-FA25AF9D545C}"/>
              </a:ext>
            </a:extLst>
          </p:cNvPr>
          <p:cNvSpPr>
            <a:spLocks/>
          </p:cNvSpPr>
          <p:nvPr userDrawn="1"/>
        </p:nvSpPr>
        <p:spPr bwMode="auto">
          <a:xfrm>
            <a:off x="8885279" y="2801050"/>
            <a:ext cx="542476" cy="995749"/>
          </a:xfrm>
          <a:custGeom>
            <a:avLst/>
            <a:gdLst>
              <a:gd name="T0" fmla="*/ 335 w 335"/>
              <a:gd name="T1" fmla="*/ 432 h 615"/>
              <a:gd name="T2" fmla="*/ 0 w 335"/>
              <a:gd name="T3" fmla="*/ 615 h 615"/>
              <a:gd name="T4" fmla="*/ 0 w 335"/>
              <a:gd name="T5" fmla="*/ 184 h 615"/>
              <a:gd name="T6" fmla="*/ 335 w 335"/>
              <a:gd name="T7" fmla="*/ 0 h 615"/>
              <a:gd name="T8" fmla="*/ 335 w 335"/>
              <a:gd name="T9" fmla="*/ 432 h 615"/>
            </a:gdLst>
            <a:ahLst/>
            <a:cxnLst>
              <a:cxn ang="0">
                <a:pos x="T0" y="T1"/>
              </a:cxn>
              <a:cxn ang="0">
                <a:pos x="T2" y="T3"/>
              </a:cxn>
              <a:cxn ang="0">
                <a:pos x="T4" y="T5"/>
              </a:cxn>
              <a:cxn ang="0">
                <a:pos x="T6" y="T7"/>
              </a:cxn>
              <a:cxn ang="0">
                <a:pos x="T8" y="T9"/>
              </a:cxn>
            </a:cxnLst>
            <a:rect l="0" t="0" r="r" b="b"/>
            <a:pathLst>
              <a:path w="335" h="615">
                <a:moveTo>
                  <a:pt x="335" y="432"/>
                </a:moveTo>
                <a:lnTo>
                  <a:pt x="0" y="615"/>
                </a:lnTo>
                <a:lnTo>
                  <a:pt x="0" y="184"/>
                </a:lnTo>
                <a:lnTo>
                  <a:pt x="335" y="0"/>
                </a:lnTo>
                <a:lnTo>
                  <a:pt x="335" y="432"/>
                </a:lnTo>
                <a:close/>
              </a:path>
            </a:pathLst>
          </a:custGeom>
          <a:solidFill>
            <a:srgbClr val="00B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10" name="Freeform 9">
            <a:extLst>
              <a:ext uri="{FF2B5EF4-FFF2-40B4-BE49-F238E27FC236}">
                <a16:creationId xmlns:a16="http://schemas.microsoft.com/office/drawing/2014/main" id="{6677C354-75B4-4B8D-A3FB-83D8D88ADAA8}"/>
              </a:ext>
            </a:extLst>
          </p:cNvPr>
          <p:cNvSpPr>
            <a:spLocks/>
          </p:cNvSpPr>
          <p:nvPr userDrawn="1"/>
        </p:nvSpPr>
        <p:spPr bwMode="auto">
          <a:xfrm>
            <a:off x="9427755" y="2801050"/>
            <a:ext cx="542476" cy="995749"/>
          </a:xfrm>
          <a:custGeom>
            <a:avLst/>
            <a:gdLst>
              <a:gd name="T0" fmla="*/ 0 w 335"/>
              <a:gd name="T1" fmla="*/ 432 h 615"/>
              <a:gd name="T2" fmla="*/ 335 w 335"/>
              <a:gd name="T3" fmla="*/ 615 h 615"/>
              <a:gd name="T4" fmla="*/ 335 w 335"/>
              <a:gd name="T5" fmla="*/ 184 h 615"/>
              <a:gd name="T6" fmla="*/ 0 w 335"/>
              <a:gd name="T7" fmla="*/ 0 h 615"/>
              <a:gd name="T8" fmla="*/ 0 w 335"/>
              <a:gd name="T9" fmla="*/ 432 h 615"/>
            </a:gdLst>
            <a:ahLst/>
            <a:cxnLst>
              <a:cxn ang="0">
                <a:pos x="T0" y="T1"/>
              </a:cxn>
              <a:cxn ang="0">
                <a:pos x="T2" y="T3"/>
              </a:cxn>
              <a:cxn ang="0">
                <a:pos x="T4" y="T5"/>
              </a:cxn>
              <a:cxn ang="0">
                <a:pos x="T6" y="T7"/>
              </a:cxn>
              <a:cxn ang="0">
                <a:pos x="T8" y="T9"/>
              </a:cxn>
            </a:cxnLst>
            <a:rect l="0" t="0" r="r" b="b"/>
            <a:pathLst>
              <a:path w="335" h="615">
                <a:moveTo>
                  <a:pt x="0" y="432"/>
                </a:moveTo>
                <a:lnTo>
                  <a:pt x="335" y="615"/>
                </a:lnTo>
                <a:lnTo>
                  <a:pt x="335" y="184"/>
                </a:lnTo>
                <a:lnTo>
                  <a:pt x="0" y="0"/>
                </a:lnTo>
                <a:lnTo>
                  <a:pt x="0" y="432"/>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11" name="Freeform 10">
            <a:extLst>
              <a:ext uri="{FF2B5EF4-FFF2-40B4-BE49-F238E27FC236}">
                <a16:creationId xmlns:a16="http://schemas.microsoft.com/office/drawing/2014/main" id="{9EDCD366-5A17-4E5F-B2B6-B1B76149C7CD}"/>
              </a:ext>
            </a:extLst>
          </p:cNvPr>
          <p:cNvSpPr>
            <a:spLocks/>
          </p:cNvSpPr>
          <p:nvPr userDrawn="1"/>
        </p:nvSpPr>
        <p:spPr bwMode="auto">
          <a:xfrm>
            <a:off x="8885279" y="3500501"/>
            <a:ext cx="1084953" cy="597450"/>
          </a:xfrm>
          <a:custGeom>
            <a:avLst/>
            <a:gdLst>
              <a:gd name="T0" fmla="*/ 335 w 670"/>
              <a:gd name="T1" fmla="*/ 0 h 369"/>
              <a:gd name="T2" fmla="*/ 0 w 670"/>
              <a:gd name="T3" fmla="*/ 183 h 369"/>
              <a:gd name="T4" fmla="*/ 343 w 670"/>
              <a:gd name="T5" fmla="*/ 369 h 369"/>
              <a:gd name="T6" fmla="*/ 670 w 670"/>
              <a:gd name="T7" fmla="*/ 183 h 369"/>
              <a:gd name="T8" fmla="*/ 335 w 670"/>
              <a:gd name="T9" fmla="*/ 0 h 369"/>
            </a:gdLst>
            <a:ahLst/>
            <a:cxnLst>
              <a:cxn ang="0">
                <a:pos x="T0" y="T1"/>
              </a:cxn>
              <a:cxn ang="0">
                <a:pos x="T2" y="T3"/>
              </a:cxn>
              <a:cxn ang="0">
                <a:pos x="T4" y="T5"/>
              </a:cxn>
              <a:cxn ang="0">
                <a:pos x="T6" y="T7"/>
              </a:cxn>
              <a:cxn ang="0">
                <a:pos x="T8" y="T9"/>
              </a:cxn>
            </a:cxnLst>
            <a:rect l="0" t="0" r="r" b="b"/>
            <a:pathLst>
              <a:path w="670" h="369">
                <a:moveTo>
                  <a:pt x="335" y="0"/>
                </a:moveTo>
                <a:lnTo>
                  <a:pt x="0" y="183"/>
                </a:lnTo>
                <a:lnTo>
                  <a:pt x="343" y="369"/>
                </a:lnTo>
                <a:lnTo>
                  <a:pt x="670" y="183"/>
                </a:lnTo>
                <a:lnTo>
                  <a:pt x="33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12" name="Freeform 11">
            <a:extLst>
              <a:ext uri="{FF2B5EF4-FFF2-40B4-BE49-F238E27FC236}">
                <a16:creationId xmlns:a16="http://schemas.microsoft.com/office/drawing/2014/main" id="{EC00DEC6-9991-49C0-AC62-98D39D8C2CB5}"/>
              </a:ext>
            </a:extLst>
          </p:cNvPr>
          <p:cNvSpPr>
            <a:spLocks/>
          </p:cNvSpPr>
          <p:nvPr userDrawn="1"/>
        </p:nvSpPr>
        <p:spPr bwMode="auto">
          <a:xfrm>
            <a:off x="9970232" y="2801050"/>
            <a:ext cx="540857" cy="995749"/>
          </a:xfrm>
          <a:custGeom>
            <a:avLst/>
            <a:gdLst>
              <a:gd name="T0" fmla="*/ 334 w 334"/>
              <a:gd name="T1" fmla="*/ 432 h 615"/>
              <a:gd name="T2" fmla="*/ 0 w 334"/>
              <a:gd name="T3" fmla="*/ 615 h 615"/>
              <a:gd name="T4" fmla="*/ 0 w 334"/>
              <a:gd name="T5" fmla="*/ 184 h 615"/>
              <a:gd name="T6" fmla="*/ 334 w 334"/>
              <a:gd name="T7" fmla="*/ 0 h 615"/>
              <a:gd name="T8" fmla="*/ 334 w 334"/>
              <a:gd name="T9" fmla="*/ 432 h 615"/>
            </a:gdLst>
            <a:ahLst/>
            <a:cxnLst>
              <a:cxn ang="0">
                <a:pos x="T0" y="T1"/>
              </a:cxn>
              <a:cxn ang="0">
                <a:pos x="T2" y="T3"/>
              </a:cxn>
              <a:cxn ang="0">
                <a:pos x="T4" y="T5"/>
              </a:cxn>
              <a:cxn ang="0">
                <a:pos x="T6" y="T7"/>
              </a:cxn>
              <a:cxn ang="0">
                <a:pos x="T8" y="T9"/>
              </a:cxn>
            </a:cxnLst>
            <a:rect l="0" t="0" r="r" b="b"/>
            <a:pathLst>
              <a:path w="334" h="615">
                <a:moveTo>
                  <a:pt x="334" y="432"/>
                </a:moveTo>
                <a:lnTo>
                  <a:pt x="0" y="615"/>
                </a:lnTo>
                <a:lnTo>
                  <a:pt x="0" y="184"/>
                </a:lnTo>
                <a:lnTo>
                  <a:pt x="334" y="0"/>
                </a:lnTo>
                <a:lnTo>
                  <a:pt x="334" y="432"/>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13" name="Freeform 12">
            <a:extLst>
              <a:ext uri="{FF2B5EF4-FFF2-40B4-BE49-F238E27FC236}">
                <a16:creationId xmlns:a16="http://schemas.microsoft.com/office/drawing/2014/main" id="{DD955F93-269E-4A90-9421-03921A2758FD}"/>
              </a:ext>
            </a:extLst>
          </p:cNvPr>
          <p:cNvSpPr>
            <a:spLocks/>
          </p:cNvSpPr>
          <p:nvPr userDrawn="1"/>
        </p:nvSpPr>
        <p:spPr bwMode="auto">
          <a:xfrm>
            <a:off x="9970232" y="3500501"/>
            <a:ext cx="1083333" cy="597450"/>
          </a:xfrm>
          <a:custGeom>
            <a:avLst/>
            <a:gdLst>
              <a:gd name="T0" fmla="*/ 334 w 669"/>
              <a:gd name="T1" fmla="*/ 0 h 369"/>
              <a:gd name="T2" fmla="*/ 0 w 669"/>
              <a:gd name="T3" fmla="*/ 183 h 369"/>
              <a:gd name="T4" fmla="*/ 342 w 669"/>
              <a:gd name="T5" fmla="*/ 369 h 369"/>
              <a:gd name="T6" fmla="*/ 669 w 669"/>
              <a:gd name="T7" fmla="*/ 183 h 369"/>
              <a:gd name="T8" fmla="*/ 334 w 669"/>
              <a:gd name="T9" fmla="*/ 0 h 369"/>
            </a:gdLst>
            <a:ahLst/>
            <a:cxnLst>
              <a:cxn ang="0">
                <a:pos x="T0" y="T1"/>
              </a:cxn>
              <a:cxn ang="0">
                <a:pos x="T2" y="T3"/>
              </a:cxn>
              <a:cxn ang="0">
                <a:pos x="T4" y="T5"/>
              </a:cxn>
              <a:cxn ang="0">
                <a:pos x="T6" y="T7"/>
              </a:cxn>
              <a:cxn ang="0">
                <a:pos x="T8" y="T9"/>
              </a:cxn>
            </a:cxnLst>
            <a:rect l="0" t="0" r="r" b="b"/>
            <a:pathLst>
              <a:path w="669" h="369">
                <a:moveTo>
                  <a:pt x="334" y="0"/>
                </a:moveTo>
                <a:lnTo>
                  <a:pt x="0" y="183"/>
                </a:lnTo>
                <a:lnTo>
                  <a:pt x="342" y="369"/>
                </a:lnTo>
                <a:lnTo>
                  <a:pt x="669" y="183"/>
                </a:lnTo>
                <a:lnTo>
                  <a:pt x="334" y="0"/>
                </a:lnTo>
                <a:close/>
              </a:path>
            </a:pathLst>
          </a:custGeom>
          <a:solidFill>
            <a:srgbClr val="303030"/>
          </a:solidFill>
          <a:ln w="9525">
            <a:solidFill>
              <a:srgbClr val="303030"/>
            </a:solidFill>
            <a:round/>
            <a:headEnd/>
            <a:tailEnd/>
          </a:ln>
        </p:spPr>
        <p:txBody>
          <a:bodyPr vert="horz" wrap="square" lIns="93260" tIns="46630" rIns="93260" bIns="46630" numCol="1" anchor="t" anchorCtr="0" compatLnSpc="1">
            <a:prstTxWarp prst="textNoShape">
              <a:avLst/>
            </a:prstTxWarp>
          </a:bodyPr>
          <a:lstStyle/>
          <a:p>
            <a:pPr lvl="0"/>
            <a:endParaRPr lang="en-US" sz="1873"/>
          </a:p>
        </p:txBody>
      </p:sp>
      <p:sp>
        <p:nvSpPr>
          <p:cNvPr id="14" name="Freeform 13">
            <a:extLst>
              <a:ext uri="{FF2B5EF4-FFF2-40B4-BE49-F238E27FC236}">
                <a16:creationId xmlns:a16="http://schemas.microsoft.com/office/drawing/2014/main" id="{8FECE066-8531-447C-BB25-9F5F4E759C5A}"/>
              </a:ext>
            </a:extLst>
          </p:cNvPr>
          <p:cNvSpPr>
            <a:spLocks/>
          </p:cNvSpPr>
          <p:nvPr userDrawn="1"/>
        </p:nvSpPr>
        <p:spPr bwMode="auto">
          <a:xfrm>
            <a:off x="11594422" y="2801050"/>
            <a:ext cx="542476" cy="995749"/>
          </a:xfrm>
          <a:custGeom>
            <a:avLst/>
            <a:gdLst>
              <a:gd name="T0" fmla="*/ 0 w 335"/>
              <a:gd name="T1" fmla="*/ 432 h 615"/>
              <a:gd name="T2" fmla="*/ 335 w 335"/>
              <a:gd name="T3" fmla="*/ 615 h 615"/>
              <a:gd name="T4" fmla="*/ 335 w 335"/>
              <a:gd name="T5" fmla="*/ 184 h 615"/>
              <a:gd name="T6" fmla="*/ 0 w 335"/>
              <a:gd name="T7" fmla="*/ 0 h 615"/>
              <a:gd name="T8" fmla="*/ 0 w 335"/>
              <a:gd name="T9" fmla="*/ 432 h 615"/>
            </a:gdLst>
            <a:ahLst/>
            <a:cxnLst>
              <a:cxn ang="0">
                <a:pos x="T0" y="T1"/>
              </a:cxn>
              <a:cxn ang="0">
                <a:pos x="T2" y="T3"/>
              </a:cxn>
              <a:cxn ang="0">
                <a:pos x="T4" y="T5"/>
              </a:cxn>
              <a:cxn ang="0">
                <a:pos x="T6" y="T7"/>
              </a:cxn>
              <a:cxn ang="0">
                <a:pos x="T8" y="T9"/>
              </a:cxn>
            </a:cxnLst>
            <a:rect l="0" t="0" r="r" b="b"/>
            <a:pathLst>
              <a:path w="335" h="615">
                <a:moveTo>
                  <a:pt x="0" y="432"/>
                </a:moveTo>
                <a:lnTo>
                  <a:pt x="335" y="615"/>
                </a:lnTo>
                <a:lnTo>
                  <a:pt x="335" y="184"/>
                </a:lnTo>
                <a:lnTo>
                  <a:pt x="0" y="0"/>
                </a:lnTo>
                <a:lnTo>
                  <a:pt x="0" y="432"/>
                </a:lnTo>
                <a:close/>
              </a:path>
            </a:pathLst>
          </a:custGeom>
          <a:solidFill>
            <a:srgbClr val="303030"/>
          </a:solidFill>
          <a:ln w="9525">
            <a:solidFill>
              <a:srgbClr val="303030"/>
            </a:solidFill>
            <a:round/>
            <a:headEnd/>
            <a:tailEnd/>
          </a:ln>
        </p:spPr>
        <p:txBody>
          <a:bodyPr vert="horz" wrap="square" lIns="93260" tIns="46630" rIns="93260" bIns="46630" numCol="1" anchor="t" anchorCtr="0" compatLnSpc="1">
            <a:prstTxWarp prst="textNoShape">
              <a:avLst/>
            </a:prstTxWarp>
          </a:bodyPr>
          <a:lstStyle/>
          <a:p>
            <a:pPr lvl="0"/>
            <a:endParaRPr lang="en-US" sz="1873"/>
          </a:p>
        </p:txBody>
      </p:sp>
      <p:sp>
        <p:nvSpPr>
          <p:cNvPr id="15" name="Freeform 14">
            <a:extLst>
              <a:ext uri="{FF2B5EF4-FFF2-40B4-BE49-F238E27FC236}">
                <a16:creationId xmlns:a16="http://schemas.microsoft.com/office/drawing/2014/main" id="{08669DD9-B208-4F31-B930-29DBE1CFCA0A}"/>
              </a:ext>
            </a:extLst>
          </p:cNvPr>
          <p:cNvSpPr>
            <a:spLocks/>
          </p:cNvSpPr>
          <p:nvPr userDrawn="1"/>
        </p:nvSpPr>
        <p:spPr bwMode="auto">
          <a:xfrm>
            <a:off x="11051947" y="3500501"/>
            <a:ext cx="1084953" cy="597450"/>
          </a:xfrm>
          <a:custGeom>
            <a:avLst/>
            <a:gdLst>
              <a:gd name="T0" fmla="*/ 335 w 670"/>
              <a:gd name="T1" fmla="*/ 0 h 369"/>
              <a:gd name="T2" fmla="*/ 0 w 670"/>
              <a:gd name="T3" fmla="*/ 183 h 369"/>
              <a:gd name="T4" fmla="*/ 343 w 670"/>
              <a:gd name="T5" fmla="*/ 369 h 369"/>
              <a:gd name="T6" fmla="*/ 670 w 670"/>
              <a:gd name="T7" fmla="*/ 183 h 369"/>
              <a:gd name="T8" fmla="*/ 335 w 670"/>
              <a:gd name="T9" fmla="*/ 0 h 369"/>
            </a:gdLst>
            <a:ahLst/>
            <a:cxnLst>
              <a:cxn ang="0">
                <a:pos x="T0" y="T1"/>
              </a:cxn>
              <a:cxn ang="0">
                <a:pos x="T2" y="T3"/>
              </a:cxn>
              <a:cxn ang="0">
                <a:pos x="T4" y="T5"/>
              </a:cxn>
              <a:cxn ang="0">
                <a:pos x="T6" y="T7"/>
              </a:cxn>
              <a:cxn ang="0">
                <a:pos x="T8" y="T9"/>
              </a:cxn>
            </a:cxnLst>
            <a:rect l="0" t="0" r="r" b="b"/>
            <a:pathLst>
              <a:path w="670" h="369">
                <a:moveTo>
                  <a:pt x="335" y="0"/>
                </a:moveTo>
                <a:lnTo>
                  <a:pt x="0" y="183"/>
                </a:lnTo>
                <a:lnTo>
                  <a:pt x="343" y="369"/>
                </a:lnTo>
                <a:lnTo>
                  <a:pt x="670" y="183"/>
                </a:lnTo>
                <a:lnTo>
                  <a:pt x="335" y="0"/>
                </a:lnTo>
                <a:close/>
              </a:path>
            </a:pathLst>
          </a:custGeom>
          <a:solidFill>
            <a:srgbClr val="303030"/>
          </a:solidFill>
          <a:ln w="9525">
            <a:solidFill>
              <a:srgbClr val="303030"/>
            </a:solidFill>
            <a:round/>
            <a:headEnd/>
            <a:tailEnd/>
          </a:ln>
        </p:spPr>
        <p:txBody>
          <a:bodyPr vert="horz" wrap="square" lIns="93260" tIns="46630" rIns="93260" bIns="46630" numCol="1" anchor="t" anchorCtr="0" compatLnSpc="1">
            <a:prstTxWarp prst="textNoShape">
              <a:avLst/>
            </a:prstTxWarp>
          </a:bodyPr>
          <a:lstStyle/>
          <a:p>
            <a:pPr lvl="0"/>
            <a:endParaRPr lang="en-US" sz="1873"/>
          </a:p>
        </p:txBody>
      </p:sp>
      <p:sp>
        <p:nvSpPr>
          <p:cNvPr id="16" name="Freeform 15">
            <a:extLst>
              <a:ext uri="{FF2B5EF4-FFF2-40B4-BE49-F238E27FC236}">
                <a16:creationId xmlns:a16="http://schemas.microsoft.com/office/drawing/2014/main" id="{0CCB16EE-1758-4CED-B140-A7D51018E9A2}"/>
              </a:ext>
            </a:extLst>
          </p:cNvPr>
          <p:cNvSpPr>
            <a:spLocks/>
          </p:cNvSpPr>
          <p:nvPr userDrawn="1"/>
        </p:nvSpPr>
        <p:spPr bwMode="auto">
          <a:xfrm>
            <a:off x="10507851" y="1803682"/>
            <a:ext cx="540857" cy="997367"/>
          </a:xfrm>
          <a:custGeom>
            <a:avLst/>
            <a:gdLst>
              <a:gd name="T0" fmla="*/ 334 w 334"/>
              <a:gd name="T1" fmla="*/ 432 h 616"/>
              <a:gd name="T2" fmla="*/ 0 w 334"/>
              <a:gd name="T3" fmla="*/ 616 h 616"/>
              <a:gd name="T4" fmla="*/ 0 w 334"/>
              <a:gd name="T5" fmla="*/ 183 h 616"/>
              <a:gd name="T6" fmla="*/ 334 w 334"/>
              <a:gd name="T7" fmla="*/ 0 h 616"/>
              <a:gd name="T8" fmla="*/ 334 w 334"/>
              <a:gd name="T9" fmla="*/ 432 h 616"/>
            </a:gdLst>
            <a:ahLst/>
            <a:cxnLst>
              <a:cxn ang="0">
                <a:pos x="T0" y="T1"/>
              </a:cxn>
              <a:cxn ang="0">
                <a:pos x="T2" y="T3"/>
              </a:cxn>
              <a:cxn ang="0">
                <a:pos x="T4" y="T5"/>
              </a:cxn>
              <a:cxn ang="0">
                <a:pos x="T6" y="T7"/>
              </a:cxn>
              <a:cxn ang="0">
                <a:pos x="T8" y="T9"/>
              </a:cxn>
            </a:cxnLst>
            <a:rect l="0" t="0" r="r" b="b"/>
            <a:pathLst>
              <a:path w="334" h="616">
                <a:moveTo>
                  <a:pt x="334" y="432"/>
                </a:moveTo>
                <a:lnTo>
                  <a:pt x="0" y="616"/>
                </a:lnTo>
                <a:lnTo>
                  <a:pt x="0" y="183"/>
                </a:lnTo>
                <a:lnTo>
                  <a:pt x="334" y="0"/>
                </a:lnTo>
                <a:lnTo>
                  <a:pt x="334" y="432"/>
                </a:lnTo>
                <a:close/>
              </a:path>
            </a:pathLst>
          </a:custGeom>
          <a:solidFill>
            <a:srgbClr val="0078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17" name="Freeform 16">
            <a:extLst>
              <a:ext uri="{FF2B5EF4-FFF2-40B4-BE49-F238E27FC236}">
                <a16:creationId xmlns:a16="http://schemas.microsoft.com/office/drawing/2014/main" id="{F39B0346-55F9-43EF-8522-050D7947331E}"/>
              </a:ext>
            </a:extLst>
          </p:cNvPr>
          <p:cNvSpPr>
            <a:spLocks/>
          </p:cNvSpPr>
          <p:nvPr userDrawn="1"/>
        </p:nvSpPr>
        <p:spPr bwMode="auto">
          <a:xfrm>
            <a:off x="11048707" y="1803682"/>
            <a:ext cx="542476" cy="997367"/>
          </a:xfrm>
          <a:custGeom>
            <a:avLst/>
            <a:gdLst>
              <a:gd name="T0" fmla="*/ 0 w 335"/>
              <a:gd name="T1" fmla="*/ 432 h 616"/>
              <a:gd name="T2" fmla="*/ 335 w 335"/>
              <a:gd name="T3" fmla="*/ 616 h 616"/>
              <a:gd name="T4" fmla="*/ 335 w 335"/>
              <a:gd name="T5" fmla="*/ 183 h 616"/>
              <a:gd name="T6" fmla="*/ 0 w 335"/>
              <a:gd name="T7" fmla="*/ 0 h 616"/>
              <a:gd name="T8" fmla="*/ 0 w 335"/>
              <a:gd name="T9" fmla="*/ 432 h 616"/>
            </a:gdLst>
            <a:ahLst/>
            <a:cxnLst>
              <a:cxn ang="0">
                <a:pos x="T0" y="T1"/>
              </a:cxn>
              <a:cxn ang="0">
                <a:pos x="T2" y="T3"/>
              </a:cxn>
              <a:cxn ang="0">
                <a:pos x="T4" y="T5"/>
              </a:cxn>
              <a:cxn ang="0">
                <a:pos x="T6" y="T7"/>
              </a:cxn>
              <a:cxn ang="0">
                <a:pos x="T8" y="T9"/>
              </a:cxn>
            </a:cxnLst>
            <a:rect l="0" t="0" r="r" b="b"/>
            <a:pathLst>
              <a:path w="335" h="616">
                <a:moveTo>
                  <a:pt x="0" y="432"/>
                </a:moveTo>
                <a:lnTo>
                  <a:pt x="335" y="616"/>
                </a:lnTo>
                <a:lnTo>
                  <a:pt x="335" y="183"/>
                </a:lnTo>
                <a:lnTo>
                  <a:pt x="0" y="0"/>
                </a:lnTo>
                <a:lnTo>
                  <a:pt x="0" y="432"/>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18" name="Freeform 17">
            <a:extLst>
              <a:ext uri="{FF2B5EF4-FFF2-40B4-BE49-F238E27FC236}">
                <a16:creationId xmlns:a16="http://schemas.microsoft.com/office/drawing/2014/main" id="{98D8B928-2DCB-4B88-A19B-669D1B42B8AB}"/>
              </a:ext>
            </a:extLst>
          </p:cNvPr>
          <p:cNvSpPr>
            <a:spLocks/>
          </p:cNvSpPr>
          <p:nvPr userDrawn="1"/>
        </p:nvSpPr>
        <p:spPr bwMode="auto">
          <a:xfrm>
            <a:off x="10507851" y="2503134"/>
            <a:ext cx="1083333" cy="597450"/>
          </a:xfrm>
          <a:custGeom>
            <a:avLst/>
            <a:gdLst>
              <a:gd name="T0" fmla="*/ 334 w 669"/>
              <a:gd name="T1" fmla="*/ 0 h 369"/>
              <a:gd name="T2" fmla="*/ 0 w 669"/>
              <a:gd name="T3" fmla="*/ 184 h 369"/>
              <a:gd name="T4" fmla="*/ 342 w 669"/>
              <a:gd name="T5" fmla="*/ 369 h 369"/>
              <a:gd name="T6" fmla="*/ 669 w 669"/>
              <a:gd name="T7" fmla="*/ 184 h 369"/>
              <a:gd name="T8" fmla="*/ 334 w 669"/>
              <a:gd name="T9" fmla="*/ 0 h 369"/>
            </a:gdLst>
            <a:ahLst/>
            <a:cxnLst>
              <a:cxn ang="0">
                <a:pos x="T0" y="T1"/>
              </a:cxn>
              <a:cxn ang="0">
                <a:pos x="T2" y="T3"/>
              </a:cxn>
              <a:cxn ang="0">
                <a:pos x="T4" y="T5"/>
              </a:cxn>
              <a:cxn ang="0">
                <a:pos x="T6" y="T7"/>
              </a:cxn>
              <a:cxn ang="0">
                <a:pos x="T8" y="T9"/>
              </a:cxn>
            </a:cxnLst>
            <a:rect l="0" t="0" r="r" b="b"/>
            <a:pathLst>
              <a:path w="669" h="369">
                <a:moveTo>
                  <a:pt x="334" y="0"/>
                </a:moveTo>
                <a:lnTo>
                  <a:pt x="0" y="184"/>
                </a:lnTo>
                <a:lnTo>
                  <a:pt x="342" y="369"/>
                </a:lnTo>
                <a:lnTo>
                  <a:pt x="669" y="184"/>
                </a:lnTo>
                <a:lnTo>
                  <a:pt x="334" y="0"/>
                </a:lnTo>
                <a:close/>
              </a:path>
            </a:pathLst>
          </a:custGeom>
          <a:solidFill>
            <a:srgbClr val="303030"/>
          </a:solidFill>
          <a:ln w="9525">
            <a:solidFill>
              <a:srgbClr val="303030"/>
            </a:solidFill>
            <a:round/>
            <a:headEnd/>
            <a:tailEnd/>
          </a:ln>
        </p:spPr>
        <p:txBody>
          <a:bodyPr vert="horz" wrap="square" lIns="93260" tIns="46630" rIns="93260" bIns="46630" numCol="1" anchor="t" anchorCtr="0" compatLnSpc="1">
            <a:prstTxWarp prst="textNoShape">
              <a:avLst/>
            </a:prstTxWarp>
          </a:bodyPr>
          <a:lstStyle/>
          <a:p>
            <a:pPr lvl="0"/>
            <a:endParaRPr lang="en-US" sz="1873"/>
          </a:p>
        </p:txBody>
      </p:sp>
      <p:sp>
        <p:nvSpPr>
          <p:cNvPr id="19" name="Freeform 18">
            <a:extLst>
              <a:ext uri="{FF2B5EF4-FFF2-40B4-BE49-F238E27FC236}">
                <a16:creationId xmlns:a16="http://schemas.microsoft.com/office/drawing/2014/main" id="{1A70C251-32F6-4B73-984D-F8C61AC8C052}"/>
              </a:ext>
            </a:extLst>
          </p:cNvPr>
          <p:cNvSpPr>
            <a:spLocks/>
          </p:cNvSpPr>
          <p:nvPr userDrawn="1"/>
        </p:nvSpPr>
        <p:spPr bwMode="auto">
          <a:xfrm>
            <a:off x="11592803" y="1803682"/>
            <a:ext cx="542476" cy="997367"/>
          </a:xfrm>
          <a:custGeom>
            <a:avLst/>
            <a:gdLst>
              <a:gd name="T0" fmla="*/ 335 w 335"/>
              <a:gd name="T1" fmla="*/ 432 h 616"/>
              <a:gd name="T2" fmla="*/ 0 w 335"/>
              <a:gd name="T3" fmla="*/ 616 h 616"/>
              <a:gd name="T4" fmla="*/ 0 w 335"/>
              <a:gd name="T5" fmla="*/ 183 h 616"/>
              <a:gd name="T6" fmla="*/ 335 w 335"/>
              <a:gd name="T7" fmla="*/ 0 h 616"/>
              <a:gd name="T8" fmla="*/ 335 w 335"/>
              <a:gd name="T9" fmla="*/ 432 h 616"/>
            </a:gdLst>
            <a:ahLst/>
            <a:cxnLst>
              <a:cxn ang="0">
                <a:pos x="T0" y="T1"/>
              </a:cxn>
              <a:cxn ang="0">
                <a:pos x="T2" y="T3"/>
              </a:cxn>
              <a:cxn ang="0">
                <a:pos x="T4" y="T5"/>
              </a:cxn>
              <a:cxn ang="0">
                <a:pos x="T6" y="T7"/>
              </a:cxn>
              <a:cxn ang="0">
                <a:pos x="T8" y="T9"/>
              </a:cxn>
            </a:cxnLst>
            <a:rect l="0" t="0" r="r" b="b"/>
            <a:pathLst>
              <a:path w="335" h="616">
                <a:moveTo>
                  <a:pt x="335" y="432"/>
                </a:moveTo>
                <a:lnTo>
                  <a:pt x="0" y="616"/>
                </a:lnTo>
                <a:lnTo>
                  <a:pt x="0" y="183"/>
                </a:lnTo>
                <a:lnTo>
                  <a:pt x="335" y="0"/>
                </a:lnTo>
                <a:lnTo>
                  <a:pt x="335" y="432"/>
                </a:lnTo>
                <a:close/>
              </a:path>
            </a:pathLst>
          </a:custGeom>
          <a:solidFill>
            <a:srgbClr val="0078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56" name="Freeform: Shape 55">
            <a:extLst>
              <a:ext uri="{FF2B5EF4-FFF2-40B4-BE49-F238E27FC236}">
                <a16:creationId xmlns:a16="http://schemas.microsoft.com/office/drawing/2014/main" id="{3D9CB0A4-F5B0-4CC8-86C0-D0C623D63A6C}"/>
              </a:ext>
            </a:extLst>
          </p:cNvPr>
          <p:cNvSpPr>
            <a:spLocks/>
          </p:cNvSpPr>
          <p:nvPr userDrawn="1"/>
        </p:nvSpPr>
        <p:spPr bwMode="auto">
          <a:xfrm>
            <a:off x="12135281" y="1803683"/>
            <a:ext cx="301196" cy="864862"/>
          </a:xfrm>
          <a:custGeom>
            <a:avLst/>
            <a:gdLst>
              <a:gd name="connsiteX0" fmla="*/ 0 w 295275"/>
              <a:gd name="connsiteY0" fmla="*/ 0 h 847981"/>
              <a:gd name="connsiteX1" fmla="*/ 295275 w 295275"/>
              <a:gd name="connsiteY1" fmla="*/ 161300 h 847981"/>
              <a:gd name="connsiteX2" fmla="*/ 295275 w 295275"/>
              <a:gd name="connsiteY2" fmla="*/ 847981 h 847981"/>
              <a:gd name="connsiteX3" fmla="*/ 0 w 295275"/>
              <a:gd name="connsiteY3" fmla="*/ 685800 h 847981"/>
            </a:gdLst>
            <a:ahLst/>
            <a:cxnLst>
              <a:cxn ang="0">
                <a:pos x="connsiteX0" y="connsiteY0"/>
              </a:cxn>
              <a:cxn ang="0">
                <a:pos x="connsiteX1" y="connsiteY1"/>
              </a:cxn>
              <a:cxn ang="0">
                <a:pos x="connsiteX2" y="connsiteY2"/>
              </a:cxn>
              <a:cxn ang="0">
                <a:pos x="connsiteX3" y="connsiteY3"/>
              </a:cxn>
            </a:cxnLst>
            <a:rect l="l" t="t" r="r" b="b"/>
            <a:pathLst>
              <a:path w="295275" h="847981">
                <a:moveTo>
                  <a:pt x="0" y="0"/>
                </a:moveTo>
                <a:lnTo>
                  <a:pt x="295275" y="161300"/>
                </a:lnTo>
                <a:lnTo>
                  <a:pt x="295275" y="847981"/>
                </a:lnTo>
                <a:lnTo>
                  <a:pt x="0" y="685800"/>
                </a:lnTo>
                <a:close/>
              </a:path>
            </a:pathLst>
          </a:custGeom>
          <a:solidFill>
            <a:srgbClr val="00B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noAutofit/>
          </a:bodyPr>
          <a:lstStyle/>
          <a:p>
            <a:endParaRPr lang="en-US" sz="1873"/>
          </a:p>
        </p:txBody>
      </p:sp>
      <p:sp>
        <p:nvSpPr>
          <p:cNvPr id="61" name="Freeform: Shape 60">
            <a:extLst>
              <a:ext uri="{FF2B5EF4-FFF2-40B4-BE49-F238E27FC236}">
                <a16:creationId xmlns:a16="http://schemas.microsoft.com/office/drawing/2014/main" id="{420E963F-E05E-4A2F-AC93-D760E57AB6C6}"/>
              </a:ext>
            </a:extLst>
          </p:cNvPr>
          <p:cNvSpPr>
            <a:spLocks/>
          </p:cNvSpPr>
          <p:nvPr userDrawn="1"/>
        </p:nvSpPr>
        <p:spPr bwMode="auto">
          <a:xfrm>
            <a:off x="11592804" y="2503134"/>
            <a:ext cx="843672" cy="597450"/>
          </a:xfrm>
          <a:custGeom>
            <a:avLst/>
            <a:gdLst>
              <a:gd name="connsiteX0" fmla="*/ 531813 w 827087"/>
              <a:gd name="connsiteY0" fmla="*/ 0 h 585788"/>
              <a:gd name="connsiteX1" fmla="*/ 827087 w 827087"/>
              <a:gd name="connsiteY1" fmla="*/ 162181 h 585788"/>
              <a:gd name="connsiteX2" fmla="*/ 827087 w 827087"/>
              <a:gd name="connsiteY2" fmla="*/ 425514 h 585788"/>
              <a:gd name="connsiteX3" fmla="*/ 542925 w 827087"/>
              <a:gd name="connsiteY3" fmla="*/ 585788 h 585788"/>
              <a:gd name="connsiteX4" fmla="*/ 0 w 827087"/>
              <a:gd name="connsiteY4" fmla="*/ 292100 h 58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087" h="585788">
                <a:moveTo>
                  <a:pt x="531813" y="0"/>
                </a:moveTo>
                <a:lnTo>
                  <a:pt x="827087" y="162181"/>
                </a:lnTo>
                <a:lnTo>
                  <a:pt x="827087" y="425514"/>
                </a:lnTo>
                <a:lnTo>
                  <a:pt x="542925" y="585788"/>
                </a:lnTo>
                <a:lnTo>
                  <a:pt x="0" y="292100"/>
                </a:lnTo>
                <a:close/>
              </a:path>
            </a:pathLst>
          </a:custGeom>
          <a:solidFill>
            <a:srgbClr val="303030"/>
          </a:solidFill>
          <a:ln w="9525">
            <a:noFill/>
            <a:round/>
            <a:headEnd/>
            <a:tailEnd/>
          </a:ln>
        </p:spPr>
        <p:txBody>
          <a:bodyPr vert="horz" wrap="square" lIns="93260" tIns="46630" rIns="93260" bIns="46630" numCol="1" anchor="t" anchorCtr="0" compatLnSpc="1">
            <a:prstTxWarp prst="textNoShape">
              <a:avLst/>
            </a:prstTxWarp>
            <a:noAutofit/>
          </a:bodyPr>
          <a:lstStyle/>
          <a:p>
            <a:endParaRPr lang="en-US" sz="1873"/>
          </a:p>
        </p:txBody>
      </p:sp>
      <p:sp>
        <p:nvSpPr>
          <p:cNvPr id="22" name="Freeform 21">
            <a:extLst>
              <a:ext uri="{FF2B5EF4-FFF2-40B4-BE49-F238E27FC236}">
                <a16:creationId xmlns:a16="http://schemas.microsoft.com/office/drawing/2014/main" id="{4814C730-27CA-46D5-ADF3-1E84015A4D46}"/>
              </a:ext>
            </a:extLst>
          </p:cNvPr>
          <p:cNvSpPr>
            <a:spLocks/>
          </p:cNvSpPr>
          <p:nvPr userDrawn="1"/>
        </p:nvSpPr>
        <p:spPr bwMode="auto">
          <a:xfrm>
            <a:off x="10524044" y="4484917"/>
            <a:ext cx="540857" cy="997367"/>
          </a:xfrm>
          <a:custGeom>
            <a:avLst/>
            <a:gdLst>
              <a:gd name="T0" fmla="*/ 334 w 334"/>
              <a:gd name="T1" fmla="*/ 432 h 616"/>
              <a:gd name="T2" fmla="*/ 0 w 334"/>
              <a:gd name="T3" fmla="*/ 616 h 616"/>
              <a:gd name="T4" fmla="*/ 0 w 334"/>
              <a:gd name="T5" fmla="*/ 184 h 616"/>
              <a:gd name="T6" fmla="*/ 334 w 334"/>
              <a:gd name="T7" fmla="*/ 0 h 616"/>
              <a:gd name="T8" fmla="*/ 334 w 334"/>
              <a:gd name="T9" fmla="*/ 432 h 616"/>
            </a:gdLst>
            <a:ahLst/>
            <a:cxnLst>
              <a:cxn ang="0">
                <a:pos x="T0" y="T1"/>
              </a:cxn>
              <a:cxn ang="0">
                <a:pos x="T2" y="T3"/>
              </a:cxn>
              <a:cxn ang="0">
                <a:pos x="T4" y="T5"/>
              </a:cxn>
              <a:cxn ang="0">
                <a:pos x="T6" y="T7"/>
              </a:cxn>
              <a:cxn ang="0">
                <a:pos x="T8" y="T9"/>
              </a:cxn>
            </a:cxnLst>
            <a:rect l="0" t="0" r="r" b="b"/>
            <a:pathLst>
              <a:path w="334" h="616">
                <a:moveTo>
                  <a:pt x="334" y="432"/>
                </a:moveTo>
                <a:lnTo>
                  <a:pt x="0" y="616"/>
                </a:lnTo>
                <a:lnTo>
                  <a:pt x="0" y="184"/>
                </a:lnTo>
                <a:lnTo>
                  <a:pt x="334" y="0"/>
                </a:lnTo>
                <a:lnTo>
                  <a:pt x="334" y="432"/>
                </a:lnTo>
                <a:close/>
              </a:path>
            </a:pathLst>
          </a:custGeom>
          <a:solidFill>
            <a:srgbClr val="0078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23" name="Freeform 22">
            <a:extLst>
              <a:ext uri="{FF2B5EF4-FFF2-40B4-BE49-F238E27FC236}">
                <a16:creationId xmlns:a16="http://schemas.microsoft.com/office/drawing/2014/main" id="{547D04F2-3C0E-4F35-964D-27E884533426}"/>
              </a:ext>
            </a:extLst>
          </p:cNvPr>
          <p:cNvSpPr>
            <a:spLocks/>
          </p:cNvSpPr>
          <p:nvPr userDrawn="1"/>
        </p:nvSpPr>
        <p:spPr bwMode="auto">
          <a:xfrm>
            <a:off x="11064901" y="4484917"/>
            <a:ext cx="542476" cy="997367"/>
          </a:xfrm>
          <a:custGeom>
            <a:avLst/>
            <a:gdLst>
              <a:gd name="T0" fmla="*/ 0 w 335"/>
              <a:gd name="T1" fmla="*/ 432 h 616"/>
              <a:gd name="T2" fmla="*/ 335 w 335"/>
              <a:gd name="T3" fmla="*/ 616 h 616"/>
              <a:gd name="T4" fmla="*/ 335 w 335"/>
              <a:gd name="T5" fmla="*/ 184 h 616"/>
              <a:gd name="T6" fmla="*/ 0 w 335"/>
              <a:gd name="T7" fmla="*/ 0 h 616"/>
              <a:gd name="T8" fmla="*/ 0 w 335"/>
              <a:gd name="T9" fmla="*/ 432 h 616"/>
            </a:gdLst>
            <a:ahLst/>
            <a:cxnLst>
              <a:cxn ang="0">
                <a:pos x="T0" y="T1"/>
              </a:cxn>
              <a:cxn ang="0">
                <a:pos x="T2" y="T3"/>
              </a:cxn>
              <a:cxn ang="0">
                <a:pos x="T4" y="T5"/>
              </a:cxn>
              <a:cxn ang="0">
                <a:pos x="T6" y="T7"/>
              </a:cxn>
              <a:cxn ang="0">
                <a:pos x="T8" y="T9"/>
              </a:cxn>
            </a:cxnLst>
            <a:rect l="0" t="0" r="r" b="b"/>
            <a:pathLst>
              <a:path w="335" h="616">
                <a:moveTo>
                  <a:pt x="0" y="432"/>
                </a:moveTo>
                <a:lnTo>
                  <a:pt x="335" y="616"/>
                </a:lnTo>
                <a:lnTo>
                  <a:pt x="335" y="184"/>
                </a:lnTo>
                <a:lnTo>
                  <a:pt x="0" y="0"/>
                </a:lnTo>
                <a:lnTo>
                  <a:pt x="0" y="432"/>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24" name="Freeform 23">
            <a:extLst>
              <a:ext uri="{FF2B5EF4-FFF2-40B4-BE49-F238E27FC236}">
                <a16:creationId xmlns:a16="http://schemas.microsoft.com/office/drawing/2014/main" id="{35E82DE2-A614-42E1-9A59-46CB955F2302}"/>
              </a:ext>
            </a:extLst>
          </p:cNvPr>
          <p:cNvSpPr>
            <a:spLocks/>
          </p:cNvSpPr>
          <p:nvPr userDrawn="1"/>
        </p:nvSpPr>
        <p:spPr bwMode="auto">
          <a:xfrm>
            <a:off x="10524044" y="5184369"/>
            <a:ext cx="1083333" cy="599068"/>
          </a:xfrm>
          <a:custGeom>
            <a:avLst/>
            <a:gdLst>
              <a:gd name="T0" fmla="*/ 334 w 669"/>
              <a:gd name="T1" fmla="*/ 0 h 370"/>
              <a:gd name="T2" fmla="*/ 0 w 669"/>
              <a:gd name="T3" fmla="*/ 184 h 370"/>
              <a:gd name="T4" fmla="*/ 342 w 669"/>
              <a:gd name="T5" fmla="*/ 370 h 370"/>
              <a:gd name="T6" fmla="*/ 669 w 669"/>
              <a:gd name="T7" fmla="*/ 184 h 370"/>
              <a:gd name="T8" fmla="*/ 334 w 669"/>
              <a:gd name="T9" fmla="*/ 0 h 370"/>
            </a:gdLst>
            <a:ahLst/>
            <a:cxnLst>
              <a:cxn ang="0">
                <a:pos x="T0" y="T1"/>
              </a:cxn>
              <a:cxn ang="0">
                <a:pos x="T2" y="T3"/>
              </a:cxn>
              <a:cxn ang="0">
                <a:pos x="T4" y="T5"/>
              </a:cxn>
              <a:cxn ang="0">
                <a:pos x="T6" y="T7"/>
              </a:cxn>
              <a:cxn ang="0">
                <a:pos x="T8" y="T9"/>
              </a:cxn>
            </a:cxnLst>
            <a:rect l="0" t="0" r="r" b="b"/>
            <a:pathLst>
              <a:path w="669" h="370">
                <a:moveTo>
                  <a:pt x="334" y="0"/>
                </a:moveTo>
                <a:lnTo>
                  <a:pt x="0" y="184"/>
                </a:lnTo>
                <a:lnTo>
                  <a:pt x="342" y="370"/>
                </a:lnTo>
                <a:lnTo>
                  <a:pt x="669" y="184"/>
                </a:lnTo>
                <a:lnTo>
                  <a:pt x="334" y="0"/>
                </a:lnTo>
                <a:close/>
              </a:path>
            </a:pathLst>
          </a:custGeom>
          <a:solidFill>
            <a:srgbClr val="303030"/>
          </a:solidFill>
          <a:ln w="9525">
            <a:solidFill>
              <a:srgbClr val="303030"/>
            </a:solidFill>
            <a:round/>
            <a:headEnd/>
            <a:tailEnd/>
          </a:ln>
        </p:spPr>
        <p:txBody>
          <a:bodyPr vert="horz" wrap="square" lIns="93260" tIns="46630" rIns="93260" bIns="46630" numCol="1" anchor="t" anchorCtr="0" compatLnSpc="1">
            <a:prstTxWarp prst="textNoShape">
              <a:avLst/>
            </a:prstTxWarp>
          </a:bodyPr>
          <a:lstStyle/>
          <a:p>
            <a:pPr lvl="0"/>
            <a:endParaRPr lang="en-US" sz="1873"/>
          </a:p>
        </p:txBody>
      </p:sp>
      <p:sp>
        <p:nvSpPr>
          <p:cNvPr id="25" name="Freeform 24">
            <a:extLst>
              <a:ext uri="{FF2B5EF4-FFF2-40B4-BE49-F238E27FC236}">
                <a16:creationId xmlns:a16="http://schemas.microsoft.com/office/drawing/2014/main" id="{DCC243D5-BC57-4A73-B3B7-A4992ED0B8EA}"/>
              </a:ext>
            </a:extLst>
          </p:cNvPr>
          <p:cNvSpPr>
            <a:spLocks/>
          </p:cNvSpPr>
          <p:nvPr userDrawn="1"/>
        </p:nvSpPr>
        <p:spPr bwMode="auto">
          <a:xfrm>
            <a:off x="8894995" y="4787689"/>
            <a:ext cx="542476" cy="995749"/>
          </a:xfrm>
          <a:custGeom>
            <a:avLst/>
            <a:gdLst>
              <a:gd name="T0" fmla="*/ 335 w 335"/>
              <a:gd name="T1" fmla="*/ 432 h 615"/>
              <a:gd name="T2" fmla="*/ 0 w 335"/>
              <a:gd name="T3" fmla="*/ 615 h 615"/>
              <a:gd name="T4" fmla="*/ 0 w 335"/>
              <a:gd name="T5" fmla="*/ 183 h 615"/>
              <a:gd name="T6" fmla="*/ 335 w 335"/>
              <a:gd name="T7" fmla="*/ 0 h 615"/>
              <a:gd name="T8" fmla="*/ 335 w 335"/>
              <a:gd name="T9" fmla="*/ 432 h 615"/>
            </a:gdLst>
            <a:ahLst/>
            <a:cxnLst>
              <a:cxn ang="0">
                <a:pos x="T0" y="T1"/>
              </a:cxn>
              <a:cxn ang="0">
                <a:pos x="T2" y="T3"/>
              </a:cxn>
              <a:cxn ang="0">
                <a:pos x="T4" y="T5"/>
              </a:cxn>
              <a:cxn ang="0">
                <a:pos x="T6" y="T7"/>
              </a:cxn>
              <a:cxn ang="0">
                <a:pos x="T8" y="T9"/>
              </a:cxn>
            </a:cxnLst>
            <a:rect l="0" t="0" r="r" b="b"/>
            <a:pathLst>
              <a:path w="335" h="615">
                <a:moveTo>
                  <a:pt x="335" y="432"/>
                </a:moveTo>
                <a:lnTo>
                  <a:pt x="0" y="615"/>
                </a:lnTo>
                <a:lnTo>
                  <a:pt x="0" y="183"/>
                </a:lnTo>
                <a:lnTo>
                  <a:pt x="335" y="0"/>
                </a:lnTo>
                <a:lnTo>
                  <a:pt x="335" y="432"/>
                </a:lnTo>
                <a:close/>
              </a:path>
            </a:pathLst>
          </a:custGeom>
          <a:solidFill>
            <a:srgbClr val="0078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26" name="Freeform 25">
            <a:extLst>
              <a:ext uri="{FF2B5EF4-FFF2-40B4-BE49-F238E27FC236}">
                <a16:creationId xmlns:a16="http://schemas.microsoft.com/office/drawing/2014/main" id="{6768A8D6-0E87-4CF6-A953-3B7E2E57A35C}"/>
              </a:ext>
            </a:extLst>
          </p:cNvPr>
          <p:cNvSpPr>
            <a:spLocks/>
          </p:cNvSpPr>
          <p:nvPr userDrawn="1"/>
        </p:nvSpPr>
        <p:spPr bwMode="auto">
          <a:xfrm>
            <a:off x="9437471" y="4787689"/>
            <a:ext cx="542476" cy="995749"/>
          </a:xfrm>
          <a:custGeom>
            <a:avLst/>
            <a:gdLst>
              <a:gd name="T0" fmla="*/ 0 w 335"/>
              <a:gd name="T1" fmla="*/ 432 h 615"/>
              <a:gd name="T2" fmla="*/ 335 w 335"/>
              <a:gd name="T3" fmla="*/ 615 h 615"/>
              <a:gd name="T4" fmla="*/ 335 w 335"/>
              <a:gd name="T5" fmla="*/ 183 h 615"/>
              <a:gd name="T6" fmla="*/ 0 w 335"/>
              <a:gd name="T7" fmla="*/ 0 h 615"/>
              <a:gd name="T8" fmla="*/ 0 w 335"/>
              <a:gd name="T9" fmla="*/ 432 h 615"/>
            </a:gdLst>
            <a:ahLst/>
            <a:cxnLst>
              <a:cxn ang="0">
                <a:pos x="T0" y="T1"/>
              </a:cxn>
              <a:cxn ang="0">
                <a:pos x="T2" y="T3"/>
              </a:cxn>
              <a:cxn ang="0">
                <a:pos x="T4" y="T5"/>
              </a:cxn>
              <a:cxn ang="0">
                <a:pos x="T6" y="T7"/>
              </a:cxn>
              <a:cxn ang="0">
                <a:pos x="T8" y="T9"/>
              </a:cxn>
            </a:cxnLst>
            <a:rect l="0" t="0" r="r" b="b"/>
            <a:pathLst>
              <a:path w="335" h="615">
                <a:moveTo>
                  <a:pt x="0" y="432"/>
                </a:moveTo>
                <a:lnTo>
                  <a:pt x="335" y="615"/>
                </a:lnTo>
                <a:lnTo>
                  <a:pt x="335" y="183"/>
                </a:lnTo>
                <a:lnTo>
                  <a:pt x="0" y="0"/>
                </a:lnTo>
                <a:lnTo>
                  <a:pt x="0" y="432"/>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sp>
        <p:nvSpPr>
          <p:cNvPr id="27" name="Freeform 26">
            <a:extLst>
              <a:ext uri="{FF2B5EF4-FFF2-40B4-BE49-F238E27FC236}">
                <a16:creationId xmlns:a16="http://schemas.microsoft.com/office/drawing/2014/main" id="{228AA97F-817A-4625-AA98-51EBE76B3B07}"/>
              </a:ext>
            </a:extLst>
          </p:cNvPr>
          <p:cNvSpPr>
            <a:spLocks/>
          </p:cNvSpPr>
          <p:nvPr userDrawn="1"/>
        </p:nvSpPr>
        <p:spPr bwMode="auto">
          <a:xfrm>
            <a:off x="8894995" y="5487140"/>
            <a:ext cx="1084953" cy="597450"/>
          </a:xfrm>
          <a:custGeom>
            <a:avLst/>
            <a:gdLst>
              <a:gd name="T0" fmla="*/ 335 w 670"/>
              <a:gd name="T1" fmla="*/ 0 h 369"/>
              <a:gd name="T2" fmla="*/ 0 w 670"/>
              <a:gd name="T3" fmla="*/ 183 h 369"/>
              <a:gd name="T4" fmla="*/ 343 w 670"/>
              <a:gd name="T5" fmla="*/ 369 h 369"/>
              <a:gd name="T6" fmla="*/ 670 w 670"/>
              <a:gd name="T7" fmla="*/ 183 h 369"/>
              <a:gd name="T8" fmla="*/ 335 w 670"/>
              <a:gd name="T9" fmla="*/ 0 h 369"/>
            </a:gdLst>
            <a:ahLst/>
            <a:cxnLst>
              <a:cxn ang="0">
                <a:pos x="T0" y="T1"/>
              </a:cxn>
              <a:cxn ang="0">
                <a:pos x="T2" y="T3"/>
              </a:cxn>
              <a:cxn ang="0">
                <a:pos x="T4" y="T5"/>
              </a:cxn>
              <a:cxn ang="0">
                <a:pos x="T6" y="T7"/>
              </a:cxn>
              <a:cxn ang="0">
                <a:pos x="T8" y="T9"/>
              </a:cxn>
            </a:cxnLst>
            <a:rect l="0" t="0" r="r" b="b"/>
            <a:pathLst>
              <a:path w="670" h="369">
                <a:moveTo>
                  <a:pt x="335" y="0"/>
                </a:moveTo>
                <a:lnTo>
                  <a:pt x="0" y="183"/>
                </a:lnTo>
                <a:lnTo>
                  <a:pt x="343" y="369"/>
                </a:lnTo>
                <a:lnTo>
                  <a:pt x="670" y="183"/>
                </a:lnTo>
                <a:lnTo>
                  <a:pt x="33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873"/>
          </a:p>
        </p:txBody>
      </p:sp>
      <p:pic>
        <p:nvPicPr>
          <p:cNvPr id="63" name="Graphic 62">
            <a:extLst>
              <a:ext uri="{FF2B5EF4-FFF2-40B4-BE49-F238E27FC236}">
                <a16:creationId xmlns:a16="http://schemas.microsoft.com/office/drawing/2014/main" id="{99246C25-5996-4ADD-A18B-E38B3F64FA8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97738" y="3247131"/>
            <a:ext cx="2766694" cy="1243706"/>
          </a:xfrm>
          <a:prstGeom prst="rect">
            <a:avLst/>
          </a:prstGeom>
        </p:spPr>
      </p:pic>
    </p:spTree>
    <p:extLst>
      <p:ext uri="{BB962C8B-B14F-4D97-AF65-F5344CB8AC3E}">
        <p14:creationId xmlns:p14="http://schemas.microsoft.com/office/powerpoint/2010/main" val="6636543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95914" y="597450"/>
            <a:ext cx="1393840" cy="298433"/>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8" y="3038854"/>
            <a:ext cx="6062782" cy="565027"/>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93712" y="4041282"/>
            <a:ext cx="6062782" cy="313904"/>
          </a:xfrm>
          <a:noFill/>
        </p:spPr>
        <p:txBody>
          <a:bodyPr wrap="square" lIns="0" tIns="0" rIns="0" bIns="0">
            <a:spAutoFit/>
          </a:bodyPr>
          <a:lstStyle>
            <a:lvl1pPr marL="0" indent="0">
              <a:spcBef>
                <a:spcPts val="0"/>
              </a:spcBef>
              <a:buNone/>
              <a:defRPr sz="204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9096577" y="597450"/>
            <a:ext cx="2745604" cy="282513"/>
          </a:xfrm>
          <a:solidFill>
            <a:srgbClr val="E6E6E6">
              <a:alpha val="75000"/>
            </a:srgbClr>
          </a:solidFill>
        </p:spPr>
        <p:txBody>
          <a:bodyPr/>
          <a:lstStyle>
            <a:lvl1pPr marL="0" marR="0" indent="0" algn="r"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36"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381565" y="-22273"/>
            <a:ext cx="6051037" cy="7027210"/>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spTree>
    <p:extLst>
      <p:ext uri="{BB962C8B-B14F-4D97-AF65-F5344CB8AC3E}">
        <p14:creationId xmlns:p14="http://schemas.microsoft.com/office/powerpoint/2010/main" val="71485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8148" y="1462924"/>
            <a:ext cx="11239464" cy="1644874"/>
          </a:xfrm>
        </p:spPr>
        <p:txBody>
          <a:bodyPr wrap="square">
            <a:spAutoFit/>
          </a:bodyPr>
          <a:lstStyle>
            <a:lvl1pPr marL="0" indent="0">
              <a:buNone/>
              <a:defRPr/>
            </a:lvl1pPr>
            <a:lvl2pPr marL="233149" indent="0">
              <a:buNone/>
              <a:defRPr/>
            </a:lvl2pPr>
            <a:lvl3pPr marL="466298" indent="0">
              <a:buNone/>
              <a:defRPr/>
            </a:lvl3pPr>
            <a:lvl4pPr marL="699447" indent="0">
              <a:buNone/>
              <a:defRPr/>
            </a:lvl4pPr>
            <a:lvl5pPr marL="93259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05415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95915" y="1464074"/>
            <a:ext cx="11239464" cy="16448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928970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5914"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Semilight" panose="020B0402040204020203" pitchFamily="34" charset="0"/>
                <a:cs typeface="Segoe UI Semilight" panose="020B04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525448"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Semilight" panose="020B0402040204020203" pitchFamily="34" charset="0"/>
                <a:cs typeface="Segoe UI Semilight" panose="020B04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59530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5914" y="1466097"/>
            <a:ext cx="5316593" cy="1682523"/>
          </a:xfrm>
        </p:spPr>
        <p:txBody>
          <a:bodyPr wrap="square">
            <a:spAutoFit/>
          </a:bodyPr>
          <a:lstStyle>
            <a:lvl1pPr marL="236387" indent="-236387">
              <a:spcBef>
                <a:spcPts val="1248"/>
              </a:spcBef>
              <a:buClr>
                <a:schemeClr val="tx1"/>
              </a:buClr>
              <a:buFont typeface="Wingdings" panose="05000000000000000000" pitchFamily="2" charset="2"/>
              <a:buChar char=""/>
              <a:defRPr sz="2856" b="0">
                <a:latin typeface="Segoe UI Semilight" panose="020B0402040204020203" pitchFamily="34" charset="0"/>
                <a:cs typeface="Segoe UI Semilight" panose="020B0402040204020203" pitchFamily="34" charset="0"/>
              </a:defRPr>
            </a:lvl1pPr>
            <a:lvl2pPr marL="435536" indent="-174862">
              <a:buFont typeface="Wingdings" panose="05000000000000000000" pitchFamily="2" charset="2"/>
              <a:buChar char=""/>
              <a:defRPr sz="2040" b="0"/>
            </a:lvl2pPr>
            <a:lvl3pPr marL="652494" indent="-192672">
              <a:buFont typeface="Wingdings" panose="05000000000000000000" pitchFamily="2" charset="2"/>
              <a:buChar char=""/>
              <a:tabLst/>
              <a:defRPr sz="1632" b="0"/>
            </a:lvl3pPr>
            <a:lvl4pPr marL="845166" indent="-179720">
              <a:buFont typeface="Wingdings" panose="05000000000000000000" pitchFamily="2" charset="2"/>
              <a:buChar char=""/>
              <a:defRPr sz="1428" b="0"/>
            </a:lvl4pPr>
            <a:lvl5pPr marL="1044314" indent="-173243">
              <a:buFont typeface="Wingdings" panose="05000000000000000000" pitchFamily="2" charset="2"/>
              <a:buChar char=""/>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518045" y="1466097"/>
            <a:ext cx="5316593" cy="1682523"/>
          </a:xfrm>
        </p:spPr>
        <p:txBody>
          <a:bodyPr wrap="square">
            <a:spAutoFit/>
          </a:bodyPr>
          <a:lstStyle>
            <a:lvl1pPr marL="236387" indent="-236387">
              <a:spcBef>
                <a:spcPts val="1248"/>
              </a:spcBef>
              <a:buClr>
                <a:schemeClr val="tx1"/>
              </a:buClr>
              <a:buFont typeface="Wingdings" panose="05000000000000000000" pitchFamily="2" charset="2"/>
              <a:buChar char=""/>
              <a:defRPr sz="2856" b="0">
                <a:latin typeface="Segoe UI Semilight" panose="020B0402040204020203" pitchFamily="34" charset="0"/>
                <a:cs typeface="Segoe UI Semilight" panose="020B0402040204020203" pitchFamily="34" charset="0"/>
              </a:defRPr>
            </a:lvl1pPr>
            <a:lvl2pPr marL="435536" indent="-174862">
              <a:buFont typeface="Wingdings" panose="05000000000000000000" pitchFamily="2" charset="2"/>
              <a:buChar char=""/>
              <a:defRPr sz="2040" b="0"/>
            </a:lvl2pPr>
            <a:lvl3pPr marL="652494" indent="-192672">
              <a:buFont typeface="Wingdings" panose="05000000000000000000" pitchFamily="2" charset="2"/>
              <a:buChar char=""/>
              <a:tabLst/>
              <a:defRPr sz="1632" b="0"/>
            </a:lvl3pPr>
            <a:lvl4pPr marL="845166" indent="-179720">
              <a:buFont typeface="Wingdings" panose="05000000000000000000" pitchFamily="2" charset="2"/>
              <a:buChar char=""/>
              <a:defRPr sz="1428" b="0"/>
            </a:lvl4pPr>
            <a:lvl5pPr marL="1044314" indent="-173243">
              <a:buFont typeface="Wingdings" panose="05000000000000000000" pitchFamily="2" charset="2"/>
              <a:buChar char=""/>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26877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369295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0" y="-1"/>
            <a:ext cx="12436475" cy="2211389"/>
          </a:xfrm>
          <a:solidFill>
            <a:schemeClr val="bg1"/>
          </a:solidFill>
        </p:spPr>
        <p:txBody>
          <a:bodyPr/>
          <a:lstStyle>
            <a:lvl1pPr marL="0" indent="0">
              <a:buNone/>
              <a:defRPr baseline="0"/>
            </a:lvl1pPr>
          </a:lstStyle>
          <a:p>
            <a:r>
              <a:rPr lang="en-US"/>
              <a:t>New approved photo here</a:t>
            </a:r>
          </a:p>
        </p:txBody>
      </p:sp>
      <p:sp>
        <p:nvSpPr>
          <p:cNvPr id="2" name="Title 1"/>
          <p:cNvSpPr>
            <a:spLocks noGrp="1"/>
          </p:cNvSpPr>
          <p:nvPr>
            <p:ph type="title" hasCustomPrompt="1"/>
          </p:nvPr>
        </p:nvSpPr>
        <p:spPr>
          <a:xfrm>
            <a:off x="779373" y="2926899"/>
            <a:ext cx="3386227" cy="2437590"/>
          </a:xfrm>
        </p:spPr>
        <p:txBody>
          <a:bodyPr wrap="square" lIns="0" tIns="0" rIns="0" bIns="0">
            <a:spAutoFit/>
          </a:bodyPr>
          <a:lstStyle>
            <a:lvl1pPr>
              <a:lnSpc>
                <a:spcPct val="110000"/>
              </a:lnSpc>
              <a:defRPr sz="4800" b="0" i="0" strike="noStrike" baseline="0">
                <a:solidFill>
                  <a:srgbClr val="63175B"/>
                </a:solidFill>
                <a:latin typeface="Segoe UI Light" charset="0"/>
                <a:ea typeface="Segoe UI Light" charset="0"/>
                <a:cs typeface="Segoe UI Light" charset="0"/>
              </a:defRPr>
            </a:lvl1pPr>
          </a:lstStyle>
          <a:p>
            <a:r>
              <a:rPr lang="en-US"/>
              <a:t>Title here Segoe UI </a:t>
            </a:r>
            <a:br>
              <a:rPr lang="en-US"/>
            </a:br>
            <a:r>
              <a:rPr lang="en-US"/>
              <a:t>48 </a:t>
            </a:r>
            <a:r>
              <a:rPr lang="en-US" err="1"/>
              <a:t>pt</a:t>
            </a:r>
            <a:endParaRPr lang="en-US"/>
          </a:p>
        </p:txBody>
      </p:sp>
      <p:sp>
        <p:nvSpPr>
          <p:cNvPr id="6" name="TextBox 5"/>
          <p:cNvSpPr txBox="1"/>
          <p:nvPr userDrawn="1"/>
        </p:nvSpPr>
        <p:spPr>
          <a:xfrm>
            <a:off x="6065838" y="3053462"/>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SCENARIO</a:t>
            </a:r>
          </a:p>
        </p:txBody>
      </p:sp>
      <p:sp>
        <p:nvSpPr>
          <p:cNvPr id="7" name="TextBox 6"/>
          <p:cNvSpPr txBox="1"/>
          <p:nvPr userDrawn="1"/>
        </p:nvSpPr>
        <p:spPr>
          <a:xfrm>
            <a:off x="6065838" y="5223690"/>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SOLUTIONS</a:t>
            </a:r>
          </a:p>
        </p:txBody>
      </p:sp>
      <p:grpSp>
        <p:nvGrpSpPr>
          <p:cNvPr id="9" name="Group 8"/>
          <p:cNvGrpSpPr>
            <a:grpSpLocks noChangeAspect="1"/>
          </p:cNvGrpSpPr>
          <p:nvPr userDrawn="1"/>
        </p:nvGrpSpPr>
        <p:grpSpPr>
          <a:xfrm>
            <a:off x="804773" y="1722185"/>
            <a:ext cx="978408" cy="978408"/>
            <a:chOff x="804774" y="1723355"/>
            <a:chExt cx="976066" cy="976066"/>
          </a:xfrm>
        </p:grpSpPr>
        <p:sp>
          <p:nvSpPr>
            <p:cNvPr id="10" name="Oval 9"/>
            <p:cNvSpPr/>
            <p:nvPr/>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p:nvPicPr>
          <p:blipFill>
            <a:blip r:embed="rId2"/>
            <a:stretch>
              <a:fillRect/>
            </a:stretch>
          </p:blipFill>
          <p:spPr>
            <a:xfrm>
              <a:off x="927347" y="1979748"/>
              <a:ext cx="730920" cy="392200"/>
            </a:xfrm>
            <a:prstGeom prst="rect">
              <a:avLst/>
            </a:prstGeom>
          </p:spPr>
        </p:pic>
      </p:grpSp>
      <p:sp>
        <p:nvSpPr>
          <p:cNvPr id="15" name="Text Placeholder 14"/>
          <p:cNvSpPr>
            <a:spLocks noGrp="1"/>
          </p:cNvSpPr>
          <p:nvPr>
            <p:ph type="body" sz="quarter" idx="11" hasCustomPrompt="1"/>
          </p:nvPr>
        </p:nvSpPr>
        <p:spPr>
          <a:xfrm>
            <a:off x="6065838" y="3308327"/>
            <a:ext cx="5757862" cy="313932"/>
          </a:xfrm>
        </p:spPr>
        <p:txBody>
          <a:bodyPr lIns="0" tIns="0" rIns="0" bIns="0"/>
          <a:lstStyle>
            <a:lvl1pPr marL="0" indent="0">
              <a:lnSpc>
                <a:spcPct val="120000"/>
              </a:lnSpc>
              <a:buNone/>
              <a:defRPr sz="1700" b="0" i="0" baseline="0">
                <a:solidFill>
                  <a:schemeClr val="bg1">
                    <a:lumMod val="25000"/>
                  </a:schemeClr>
                </a:solidFill>
                <a:latin typeface="Segoe UI Light" charset="0"/>
                <a:ea typeface="Segoe UI Light" charset="0"/>
                <a:cs typeface="Segoe UI Light" charset="0"/>
              </a:defRPr>
            </a:lvl1pPr>
          </a:lstStyle>
          <a:p>
            <a:pPr lvl="0"/>
            <a:r>
              <a:rPr lang="en-US"/>
              <a:t>Scenario or customer story Segoe UI 12 </a:t>
            </a:r>
            <a:r>
              <a:rPr lang="en-US" err="1"/>
              <a:t>pt</a:t>
            </a:r>
            <a:endParaRPr lang="en-US"/>
          </a:p>
        </p:txBody>
      </p:sp>
      <p:sp>
        <p:nvSpPr>
          <p:cNvPr id="16" name="Text Placeholder 14"/>
          <p:cNvSpPr>
            <a:spLocks noGrp="1"/>
          </p:cNvSpPr>
          <p:nvPr>
            <p:ph type="body" sz="quarter" idx="12" hasCustomPrompt="1"/>
          </p:nvPr>
        </p:nvSpPr>
        <p:spPr>
          <a:xfrm>
            <a:off x="6065838" y="5504774"/>
            <a:ext cx="5757862" cy="680186"/>
          </a:xfrm>
        </p:spPr>
        <p:txBody>
          <a:bodyPr lIns="0" tIns="0" rIns="0" bIns="0"/>
          <a:lstStyle>
            <a:lvl1pPr marL="285750" indent="-285750">
              <a:lnSpc>
                <a:spcPct val="120000"/>
              </a:lnSpc>
              <a:buSzPct val="70000"/>
              <a:buFont typeface="Arial" charset="0"/>
              <a:buChar char="•"/>
              <a:defRPr sz="1700" b="0" i="0" baseline="0">
                <a:solidFill>
                  <a:srgbClr val="63175B"/>
                </a:solidFill>
                <a:latin typeface="Segoe UI Light" charset="0"/>
                <a:ea typeface="Segoe UI Light" charset="0"/>
                <a:cs typeface="Segoe UI Light" charset="0"/>
              </a:defRPr>
            </a:lvl1pPr>
          </a:lstStyle>
          <a:p>
            <a:pPr lvl="0"/>
            <a:r>
              <a:rPr lang="en-US"/>
              <a:t>Product that makes good on promise</a:t>
            </a:r>
          </a:p>
          <a:p>
            <a:pPr lvl="0"/>
            <a:r>
              <a:rPr lang="en-US"/>
              <a:t>Segoe UI 12 </a:t>
            </a:r>
            <a:r>
              <a:rPr lang="en-US" err="1"/>
              <a:t>pt</a:t>
            </a:r>
            <a:endParaRPr lang="en-US"/>
          </a:p>
        </p:txBody>
      </p:sp>
    </p:spTree>
    <p:extLst>
      <p:ext uri="{BB962C8B-B14F-4D97-AF65-F5344CB8AC3E}">
        <p14:creationId xmlns:p14="http://schemas.microsoft.com/office/powerpoint/2010/main" val="515262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30483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95915" y="466302"/>
            <a:ext cx="5618874" cy="379824"/>
          </a:xfrm>
        </p:spPr>
        <p:txBody>
          <a:bodyPr tIns="64008"/>
          <a:lstStyle>
            <a:lvl1pPr>
              <a:defRPr sz="204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571174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381565" y="-22273"/>
            <a:ext cx="6051037" cy="7027210"/>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117092" y="297916"/>
            <a:ext cx="7019808" cy="6397076"/>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28"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95916" y="2631002"/>
            <a:ext cx="3844472" cy="565027"/>
          </a:xfrm>
        </p:spPr>
        <p:txBody>
          <a:bodyPr wrap="square" rIns="0" anchor="b">
            <a:spAutoFit/>
          </a:bodyPr>
          <a:lstStyle>
            <a:lvl1pPr>
              <a:lnSpc>
                <a:spcPct val="100000"/>
              </a:lnSpc>
              <a:defRPr sz="3672" b="1" spc="-5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95916" y="3605925"/>
            <a:ext cx="3844882" cy="313904"/>
          </a:xfrm>
        </p:spPr>
        <p:txBody>
          <a:bodyPr/>
          <a:lstStyle>
            <a:lvl1pPr marL="0" indent="0">
              <a:buNone/>
              <a:defRPr sz="2040">
                <a:latin typeface="+mn-lt"/>
              </a:defRPr>
            </a:lvl1pPr>
            <a:lvl2pPr marL="233149" indent="0">
              <a:buNone/>
              <a:defRPr/>
            </a:lvl2pPr>
            <a:lvl3pPr marL="466298" indent="0">
              <a:buNone/>
              <a:defRPr/>
            </a:lvl3pPr>
            <a:lvl4pPr marL="675162" indent="0">
              <a:buNone/>
              <a:defRPr/>
            </a:lvl4pPr>
            <a:lvl5pPr marL="872691" indent="0">
              <a:buNone/>
              <a:defRPr/>
            </a:lvl5pPr>
          </a:lstStyle>
          <a:p>
            <a:pPr lvl="0"/>
            <a:r>
              <a:rPr lang="en-US"/>
              <a:t>Edit Master text styles</a:t>
            </a:r>
          </a:p>
        </p:txBody>
      </p:sp>
    </p:spTree>
    <p:extLst>
      <p:ext uri="{BB962C8B-B14F-4D97-AF65-F5344CB8AC3E}">
        <p14:creationId xmlns:p14="http://schemas.microsoft.com/office/powerpoint/2010/main" val="4047529183"/>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381565" y="-22273"/>
            <a:ext cx="6051037" cy="7027210"/>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sp>
        <p:nvSpPr>
          <p:cNvPr id="2" name="Title 1"/>
          <p:cNvSpPr>
            <a:spLocks noGrp="1"/>
          </p:cNvSpPr>
          <p:nvPr>
            <p:ph type="title" hasCustomPrompt="1"/>
          </p:nvPr>
        </p:nvSpPr>
        <p:spPr>
          <a:xfrm>
            <a:off x="595915" y="3040994"/>
            <a:ext cx="3845061" cy="878930"/>
          </a:xfrm>
        </p:spPr>
        <p:txBody>
          <a:bodyPr wrap="square" anchor="t">
            <a:spAutoFit/>
          </a:bodyPr>
          <a:lstStyle>
            <a:lvl1pPr>
              <a:lnSpc>
                <a:spcPct val="100000"/>
              </a:lnSpc>
              <a:defRPr sz="2856"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117092" y="297916"/>
            <a:ext cx="7019808" cy="6397076"/>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28"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4623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6529149" cy="508524"/>
          </a:xfrm>
          <a:noFill/>
        </p:spPr>
        <p:txBody>
          <a:bodyPr wrap="square" lIns="0" tIns="0" rIns="0" bIns="0" anchor="b" anchorCtr="0">
            <a:spAutoFit/>
          </a:bodyPr>
          <a:lstStyle>
            <a:lvl1pPr algn="l" defTabSz="951304" rtl="0" eaLnBrk="1" latinLnBrk="0" hangingPunct="1">
              <a:lnSpc>
                <a:spcPct val="90000"/>
              </a:lnSpc>
              <a:spcBef>
                <a:spcPct val="0"/>
              </a:spcBef>
              <a:buNone/>
              <a:defRPr lang="en-US" sz="3672" b="1"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8"/>
            <a:ext cx="6529149" cy="313904"/>
          </a:xfrm>
          <a:noFill/>
        </p:spPr>
        <p:txBody>
          <a:bodyPr wrap="square" lIns="0" tIns="0" rIns="0" bIns="0">
            <a:spAutoFit/>
          </a:bodyPr>
          <a:lstStyle>
            <a:lvl1pPr marL="0" indent="0">
              <a:spcBef>
                <a:spcPts val="0"/>
              </a:spcBef>
              <a:spcAft>
                <a:spcPts val="0"/>
              </a:spcAft>
              <a:buFont typeface="Arial" panose="020B0604020202020204" pitchFamily="34" charset="0"/>
              <a:buNone/>
              <a:defRPr sz="204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381565" y="-22273"/>
            <a:ext cx="6051037" cy="7027210"/>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spTree>
    <p:extLst>
      <p:ext uri="{BB962C8B-B14F-4D97-AF65-F5344CB8AC3E}">
        <p14:creationId xmlns:p14="http://schemas.microsoft.com/office/powerpoint/2010/main" val="213812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6529149"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1"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381565" y="-22273"/>
            <a:ext cx="6051037" cy="7027210"/>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spTree>
    <p:extLst>
      <p:ext uri="{BB962C8B-B14F-4D97-AF65-F5344CB8AC3E}">
        <p14:creationId xmlns:p14="http://schemas.microsoft.com/office/powerpoint/2010/main" val="8824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6529149"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1"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381565" y="-22273"/>
            <a:ext cx="6051037" cy="7027210"/>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73"/>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194A9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73"/>
              </a:p>
            </p:txBody>
          </p:sp>
        </p:grpSp>
      </p:grpSp>
    </p:spTree>
    <p:extLst>
      <p:ext uri="{BB962C8B-B14F-4D97-AF65-F5344CB8AC3E}">
        <p14:creationId xmlns:p14="http://schemas.microsoft.com/office/powerpoint/2010/main" val="392648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737995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600059" y="1465289"/>
            <a:ext cx="11239464" cy="1946203"/>
          </a:xfrm>
        </p:spPr>
        <p:txBody>
          <a:bodyPr/>
          <a:lstStyle>
            <a:lvl1pPr marL="0" indent="0">
              <a:buNone/>
              <a:defRPr sz="285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53449" indent="0">
              <a:buNone/>
              <a:defRPr sz="244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241" indent="0">
              <a:buNone/>
              <a:defRPr sz="204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773" indent="0">
              <a:buNone/>
              <a:defRPr sz="183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912" indent="0">
              <a:buNone/>
              <a:defRPr sz="183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630715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95914" y="6281748"/>
            <a:ext cx="4572000" cy="11209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50843" eaLnBrk="0" hangingPunct="0"/>
            <a:r>
              <a:rPr lang="en-US" sz="714">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a:stretch>
            <a:fillRect/>
          </a:stretch>
        </p:blipFill>
        <p:spPr bwMode="black">
          <a:xfrm>
            <a:off x="595914" y="597450"/>
            <a:ext cx="1393840" cy="298433"/>
          </a:xfrm>
          <a:prstGeom prst="rect">
            <a:avLst/>
          </a:prstGeom>
        </p:spPr>
      </p:pic>
    </p:spTree>
    <p:extLst>
      <p:ext uri="{BB962C8B-B14F-4D97-AF65-F5344CB8AC3E}">
        <p14:creationId xmlns:p14="http://schemas.microsoft.com/office/powerpoint/2010/main" val="2901529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0" y="-1"/>
            <a:ext cx="12436475" cy="2211389"/>
          </a:xfrm>
          <a:solidFill>
            <a:schemeClr val="bg1"/>
          </a:solidFill>
        </p:spPr>
        <p:txBody>
          <a:bodyPr/>
          <a:lstStyle>
            <a:lvl1pPr marL="0" indent="0">
              <a:buNone/>
              <a:defRPr baseline="0"/>
            </a:lvl1pPr>
          </a:lstStyle>
          <a:p>
            <a:r>
              <a:rPr lang="en-US"/>
              <a:t>New approved photo here</a:t>
            </a:r>
          </a:p>
        </p:txBody>
      </p:sp>
      <p:sp>
        <p:nvSpPr>
          <p:cNvPr id="2" name="Title 1"/>
          <p:cNvSpPr>
            <a:spLocks noGrp="1"/>
          </p:cNvSpPr>
          <p:nvPr>
            <p:ph type="title" hasCustomPrompt="1"/>
          </p:nvPr>
        </p:nvSpPr>
        <p:spPr>
          <a:xfrm>
            <a:off x="779373" y="2926899"/>
            <a:ext cx="3386227" cy="2437590"/>
          </a:xfrm>
        </p:spPr>
        <p:txBody>
          <a:bodyPr wrap="square" lIns="0" tIns="0" rIns="0" bIns="0">
            <a:spAutoFit/>
          </a:bodyPr>
          <a:lstStyle>
            <a:lvl1pPr>
              <a:lnSpc>
                <a:spcPct val="110000"/>
              </a:lnSpc>
              <a:defRPr sz="4800" b="0" i="0" strike="noStrike" baseline="0">
                <a:solidFill>
                  <a:srgbClr val="63175B"/>
                </a:solidFill>
                <a:latin typeface="Segoe UI Light" charset="0"/>
                <a:ea typeface="Segoe UI Light" charset="0"/>
                <a:cs typeface="Segoe UI Light" charset="0"/>
              </a:defRPr>
            </a:lvl1pPr>
          </a:lstStyle>
          <a:p>
            <a:r>
              <a:rPr lang="en-US"/>
              <a:t>Title here Segoe UI </a:t>
            </a:r>
            <a:br>
              <a:rPr lang="en-US"/>
            </a:br>
            <a:r>
              <a:rPr lang="en-US"/>
              <a:t>48 </a:t>
            </a:r>
            <a:r>
              <a:rPr lang="en-US" err="1"/>
              <a:t>pt</a:t>
            </a:r>
            <a:endParaRPr lang="en-US"/>
          </a:p>
        </p:txBody>
      </p:sp>
      <p:sp>
        <p:nvSpPr>
          <p:cNvPr id="6" name="TextBox 5"/>
          <p:cNvSpPr txBox="1"/>
          <p:nvPr userDrawn="1"/>
        </p:nvSpPr>
        <p:spPr>
          <a:xfrm>
            <a:off x="6065838" y="3053462"/>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SCENARIO</a:t>
            </a:r>
          </a:p>
        </p:txBody>
      </p:sp>
      <p:grpSp>
        <p:nvGrpSpPr>
          <p:cNvPr id="14" name="Group 13"/>
          <p:cNvGrpSpPr>
            <a:grpSpLocks noChangeAspect="1"/>
          </p:cNvGrpSpPr>
          <p:nvPr userDrawn="1"/>
        </p:nvGrpSpPr>
        <p:grpSpPr>
          <a:xfrm>
            <a:off x="779373" y="1721013"/>
            <a:ext cx="978408" cy="978408"/>
            <a:chOff x="804774" y="1723355"/>
            <a:chExt cx="976066" cy="976066"/>
          </a:xfrm>
        </p:grpSpPr>
        <p:sp>
          <p:nvSpPr>
            <p:cNvPr id="17" name="Oval 16"/>
            <p:cNvSpPr/>
            <p:nvPr/>
          </p:nvSpPr>
          <p:spPr bwMode="auto">
            <a:xfrm>
              <a:off x="804774" y="1723355"/>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p:nvPicPr>
          <p:blipFill>
            <a:blip r:embed="rId2"/>
            <a:stretch>
              <a:fillRect/>
            </a:stretch>
          </p:blipFill>
          <p:spPr>
            <a:xfrm>
              <a:off x="967853" y="2026846"/>
              <a:ext cx="649908" cy="369084"/>
            </a:xfrm>
            <a:prstGeom prst="rect">
              <a:avLst/>
            </a:prstGeom>
          </p:spPr>
        </p:pic>
      </p:grpSp>
      <p:sp>
        <p:nvSpPr>
          <p:cNvPr id="7" name="TextBox 6"/>
          <p:cNvSpPr txBox="1"/>
          <p:nvPr userDrawn="1"/>
        </p:nvSpPr>
        <p:spPr>
          <a:xfrm>
            <a:off x="6065838" y="5223690"/>
            <a:ext cx="2542222" cy="166199"/>
          </a:xfrm>
          <a:prstGeom prst="rect">
            <a:avLst/>
          </a:prstGeom>
          <a:noFill/>
        </p:spPr>
        <p:txBody>
          <a:bodyPr wrap="square" lIns="0" tIns="0" rIns="0" bIns="0" rtlCol="0">
            <a:spAutoFit/>
          </a:bodyPr>
          <a:lstStyle/>
          <a:p>
            <a:pPr>
              <a:lnSpc>
                <a:spcPct val="90000"/>
              </a:lnSpc>
            </a:pPr>
            <a:r>
              <a:rPr lang="en-US" sz="1200" spc="50">
                <a:solidFill>
                  <a:srgbClr val="63175B"/>
                </a:solidFill>
              </a:rPr>
              <a:t>SOLUTIONS</a:t>
            </a:r>
          </a:p>
        </p:txBody>
      </p:sp>
      <p:sp>
        <p:nvSpPr>
          <p:cNvPr id="15" name="Text Placeholder 14"/>
          <p:cNvSpPr>
            <a:spLocks noGrp="1"/>
          </p:cNvSpPr>
          <p:nvPr>
            <p:ph type="body" sz="quarter" idx="11" hasCustomPrompt="1"/>
          </p:nvPr>
        </p:nvSpPr>
        <p:spPr>
          <a:xfrm>
            <a:off x="6065838" y="3308327"/>
            <a:ext cx="5757862" cy="313932"/>
          </a:xfrm>
        </p:spPr>
        <p:txBody>
          <a:bodyPr lIns="0" tIns="0" rIns="0" bIns="0"/>
          <a:lstStyle>
            <a:lvl1pPr marL="0" indent="0">
              <a:lnSpc>
                <a:spcPct val="120000"/>
              </a:lnSpc>
              <a:buNone/>
              <a:defRPr sz="1700" b="0" i="0" baseline="0">
                <a:solidFill>
                  <a:schemeClr val="bg1">
                    <a:lumMod val="25000"/>
                  </a:schemeClr>
                </a:solidFill>
                <a:latin typeface="Segoe UI Light" charset="0"/>
                <a:ea typeface="Segoe UI Light" charset="0"/>
                <a:cs typeface="Segoe UI Light" charset="0"/>
              </a:defRPr>
            </a:lvl1pPr>
          </a:lstStyle>
          <a:p>
            <a:pPr lvl="0"/>
            <a:r>
              <a:rPr lang="en-US"/>
              <a:t>Scenario or customer story Segoe UI 12 </a:t>
            </a:r>
            <a:r>
              <a:rPr lang="en-US" err="1"/>
              <a:t>pt</a:t>
            </a:r>
            <a:endParaRPr lang="en-US"/>
          </a:p>
        </p:txBody>
      </p:sp>
      <p:sp>
        <p:nvSpPr>
          <p:cNvPr id="16" name="Text Placeholder 14"/>
          <p:cNvSpPr>
            <a:spLocks noGrp="1"/>
          </p:cNvSpPr>
          <p:nvPr>
            <p:ph type="body" sz="quarter" idx="12" hasCustomPrompt="1"/>
          </p:nvPr>
        </p:nvSpPr>
        <p:spPr>
          <a:xfrm>
            <a:off x="6065838" y="5504774"/>
            <a:ext cx="5757862" cy="680186"/>
          </a:xfrm>
        </p:spPr>
        <p:txBody>
          <a:bodyPr lIns="0" tIns="0" rIns="0" bIns="0"/>
          <a:lstStyle>
            <a:lvl1pPr marL="285750" indent="-285750">
              <a:lnSpc>
                <a:spcPct val="120000"/>
              </a:lnSpc>
              <a:buSzPct val="70000"/>
              <a:buFont typeface="Arial" charset="0"/>
              <a:buChar char="•"/>
              <a:defRPr sz="1700" b="0" i="0" baseline="0">
                <a:solidFill>
                  <a:srgbClr val="63175B"/>
                </a:solidFill>
                <a:latin typeface="Segoe UI Light" charset="0"/>
                <a:ea typeface="Segoe UI Light" charset="0"/>
                <a:cs typeface="Segoe UI Light" charset="0"/>
              </a:defRPr>
            </a:lvl1pPr>
          </a:lstStyle>
          <a:p>
            <a:pPr lvl="0"/>
            <a:r>
              <a:rPr lang="en-US"/>
              <a:t>Product that makes good on promise</a:t>
            </a:r>
          </a:p>
          <a:p>
            <a:pPr lvl="0"/>
            <a:r>
              <a:rPr lang="en-US"/>
              <a:t>Segoe UI 12 </a:t>
            </a:r>
            <a:r>
              <a:rPr lang="en-US" err="1"/>
              <a:t>pt</a:t>
            </a:r>
            <a:endParaRPr lang="en-US"/>
          </a:p>
        </p:txBody>
      </p:sp>
    </p:spTree>
    <p:extLst>
      <p:ext uri="{BB962C8B-B14F-4D97-AF65-F5344CB8AC3E}">
        <p14:creationId xmlns:p14="http://schemas.microsoft.com/office/powerpoint/2010/main" val="555529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95914" y="1465289"/>
            <a:ext cx="11239789" cy="2260106"/>
          </a:xfrm>
        </p:spPr>
        <p:txBody>
          <a:bodyPr>
            <a:spAutoFit/>
          </a:bodyPr>
          <a:lstStyle>
            <a:lvl1pPr>
              <a:defRPr sz="3672">
                <a:latin typeface="+mn-lt"/>
              </a:defRPr>
            </a:lvl1pPr>
            <a:lvl2pPr>
              <a:defRPr sz="2856">
                <a:latin typeface="+mn-lt"/>
              </a:defRPr>
            </a:lvl2pPr>
            <a:lvl3pPr>
              <a:defRPr sz="2448">
                <a:latin typeface="+mn-lt"/>
              </a:defRPr>
            </a:lvl3pPr>
            <a:lvl4pPr>
              <a:defRPr sz="2040">
                <a:latin typeface="+mn-lt"/>
              </a:defRPr>
            </a:lvl4pPr>
            <a:lvl5pPr>
              <a:defRPr sz="1836">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393839"/>
            <a:ext cx="12436476" cy="600688"/>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74" spc="-52"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58751900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662086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25102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 White">
    <p:spTree>
      <p:nvGrpSpPr>
        <p:cNvPr id="1" name=""/>
        <p:cNvGrpSpPr/>
        <p:nvPr/>
      </p:nvGrpSpPr>
      <p:grpSpPr>
        <a:xfrm>
          <a:off x="0" y="0"/>
          <a:ext cx="0" cy="0"/>
          <a:chOff x="0" y="0"/>
          <a:chExt cx="0" cy="0"/>
        </a:xfrm>
      </p:grpSpPr>
      <p:sp>
        <p:nvSpPr>
          <p:cNvPr id="2" name="Title 1"/>
          <p:cNvSpPr>
            <a:spLocks noGrp="1"/>
          </p:cNvSpPr>
          <p:nvPr>
            <p:ph type="title"/>
          </p:nvPr>
        </p:nvSpPr>
        <p:spPr>
          <a:xfrm>
            <a:off x="538587" y="538511"/>
            <a:ext cx="11296465" cy="452021"/>
          </a:xfrm>
          <a:prstGeom prst="rect">
            <a:avLst/>
          </a:prstGeom>
        </p:spPr>
        <p:txBody>
          <a:bodyPr lIns="0"/>
          <a:lstStyle>
            <a:lvl1pPr>
              <a:lnSpc>
                <a:spcPct val="80000"/>
              </a:lnSpc>
              <a:defRPr b="0" i="0">
                <a:solidFill>
                  <a:schemeClr val="accent2"/>
                </a:solidFill>
                <a:latin typeface="Segoe UI Semilight" charset="0"/>
                <a:ea typeface="Segoe UI Semilight" charset="0"/>
                <a:cs typeface="Segoe UI Semilight" charset="0"/>
              </a:defRPr>
            </a:lvl1pPr>
          </a:lstStyle>
          <a:p>
            <a:r>
              <a:rPr lang="en-US"/>
              <a:t>Click to edit Master title style</a:t>
            </a:r>
          </a:p>
        </p:txBody>
      </p:sp>
    </p:spTree>
    <p:extLst>
      <p:ext uri="{BB962C8B-B14F-4D97-AF65-F5344CB8AC3E}">
        <p14:creationId xmlns:p14="http://schemas.microsoft.com/office/powerpoint/2010/main" val="4291906980"/>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Section Title ">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74639" y="2125663"/>
            <a:ext cx="11884025" cy="1107676"/>
          </a:xfrm>
        </p:spPr>
        <p:txBody>
          <a:bodyPr/>
          <a:lstStyle>
            <a:lvl1pPr marL="0" indent="0">
              <a:buNone/>
              <a:defRPr sz="7198" baseline="0">
                <a:gradFill>
                  <a:gsLst>
                    <a:gs pos="1250">
                      <a:schemeClr val="tx1"/>
                    </a:gs>
                    <a:gs pos="100000">
                      <a:schemeClr val="tx1"/>
                    </a:gs>
                  </a:gsLst>
                  <a:lin ang="5400000" scaled="0"/>
                </a:gradFill>
              </a:defRPr>
            </a:lvl1pPr>
            <a:lvl2pPr marL="342834" indent="0">
              <a:buNone/>
              <a:defRPr/>
            </a:lvl2pPr>
            <a:lvl3pPr marL="571390" indent="0">
              <a:buNone/>
              <a:defRPr/>
            </a:lvl3pPr>
            <a:lvl4pPr marL="799946" indent="0">
              <a:buNone/>
              <a:defRPr/>
            </a:lvl4pPr>
            <a:lvl5pPr marL="1028503" indent="0">
              <a:buNone/>
              <a:defRPr/>
            </a:lvl5pPr>
          </a:lstStyle>
          <a:p>
            <a:pPr lvl="0"/>
            <a:r>
              <a:rPr lang="en-US"/>
              <a:t>Section title</a:t>
            </a:r>
          </a:p>
        </p:txBody>
      </p:sp>
      <p:sp>
        <p:nvSpPr>
          <p:cNvPr id="2" name="Title 1">
            <a:extLst>
              <a:ext uri="{FF2B5EF4-FFF2-40B4-BE49-F238E27FC236}">
                <a16:creationId xmlns:a16="http://schemas.microsoft.com/office/drawing/2014/main" id="{16D218CB-C190-4AEB-B16A-E68D4D363CB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4399914"/>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3656903099"/>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F4BC02E-18E3-4248-BF99-03822B517717}"/>
              </a:ext>
            </a:extLst>
          </p:cNvPr>
          <p:cNvSpPr>
            <a:spLocks noGrp="1"/>
          </p:cNvSpPr>
          <p:nvPr>
            <p:ph type="title"/>
          </p:nvPr>
        </p:nvSpPr>
        <p:spPr>
          <a:xfrm>
            <a:off x="274639" y="295274"/>
            <a:ext cx="11889564" cy="565027"/>
          </a:xfrm>
        </p:spPr>
        <p:txBody>
          <a:bodyPr/>
          <a:lstStyle/>
          <a:p>
            <a:r>
              <a:rPr lang="en-US"/>
              <a:t>Click to edit Master title style</a:t>
            </a:r>
          </a:p>
        </p:txBody>
      </p:sp>
    </p:spTree>
    <p:extLst>
      <p:ext uri="{BB962C8B-B14F-4D97-AF65-F5344CB8AC3E}">
        <p14:creationId xmlns:p14="http://schemas.microsoft.com/office/powerpoint/2010/main" val="83711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Walkin (event name)">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white">
          <a:xfrm>
            <a:off x="468308" y="479425"/>
            <a:ext cx="1448129" cy="310896"/>
            <a:chOff x="457200" y="1643393"/>
            <a:chExt cx="4492753" cy="96454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white">
            <a:xfrm>
              <a:off x="457200" y="1643393"/>
              <a:ext cx="964540" cy="964540"/>
            </a:xfrm>
            <a:prstGeom prst="rect">
              <a:avLst/>
            </a:prstGeom>
          </p:spPr>
        </p:pic>
        <p:sp>
          <p:nvSpPr>
            <p:cNvPr id="8" name="Freeform 12"/>
            <p:cNvSpPr>
              <a:spLocks noEditPoints="1"/>
            </p:cNvSpPr>
            <p:nvPr/>
          </p:nvSpPr>
          <p:spPr bwMode="white">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353535"/>
                </a:solidFill>
              </a:endParaRPr>
            </a:p>
          </p:txBody>
        </p:sp>
      </p:gr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04630" y="493939"/>
            <a:ext cx="6959571" cy="1325880"/>
          </a:xfrm>
          <a:prstGeom prst="rect">
            <a:avLst/>
          </a:prstGeom>
        </p:spPr>
      </p:pic>
    </p:spTree>
    <p:extLst>
      <p:ext uri="{BB962C8B-B14F-4D97-AF65-F5344CB8AC3E}">
        <p14:creationId xmlns:p14="http://schemas.microsoft.com/office/powerpoint/2010/main" val="3497341337"/>
      </p:ext>
    </p:extLst>
  </p:cSld>
  <p:clrMapOvr>
    <a:masterClrMapping/>
  </p:clrMapOvr>
  <p:transition>
    <p:fade/>
  </p:transition>
  <p:extLst>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 ANIMATED">
    <p:spTree>
      <p:nvGrpSpPr>
        <p:cNvPr id="1" name=""/>
        <p:cNvGrpSpPr/>
        <p:nvPr/>
      </p:nvGrpSpPr>
      <p:grpSpPr>
        <a:xfrm>
          <a:off x="0" y="0"/>
          <a:ext cx="0" cy="0"/>
          <a:chOff x="0" y="0"/>
          <a:chExt cx="0" cy="0"/>
        </a:xfrm>
      </p:grpSpPr>
      <p:sp>
        <p:nvSpPr>
          <p:cNvPr id="19" name="Rectangle 5"/>
          <p:cNvSpPr>
            <a:spLocks noChangeArrowheads="1"/>
          </p:cNvSpPr>
          <p:nvPr userDrawn="1"/>
        </p:nvSpPr>
        <p:spPr bwMode="auto">
          <a:xfrm>
            <a:off x="3176" y="4395789"/>
            <a:ext cx="12433300" cy="2601913"/>
          </a:xfrm>
          <a:prstGeom prst="rect">
            <a:avLst/>
          </a:prstGeom>
          <a:solidFill>
            <a:srgbClr val="4DA0E2"/>
          </a:solidFill>
          <a:ln>
            <a:noFill/>
          </a:ln>
        </p:spPr>
        <p:txBody>
          <a:bodyPr vert="horz" wrap="square" lIns="91427" tIns="45713" rIns="91427" bIns="45713" numCol="1" anchor="t" anchorCtr="0" compatLnSpc="1">
            <a:prstTxWarp prst="textNoShape">
              <a:avLst/>
            </a:prstTxWarp>
          </a:bodyPr>
          <a:lstStyle/>
          <a:p>
            <a:pPr defTabSz="932597"/>
            <a:endParaRPr lang="en-US" sz="1800">
              <a:solidFill>
                <a:srgbClr val="FFFFFF"/>
              </a:solidFill>
              <a:latin typeface="Segoe UI"/>
            </a:endParaRPr>
          </a:p>
        </p:txBody>
      </p:sp>
      <p:sp>
        <p:nvSpPr>
          <p:cNvPr id="20" name="Rectangle 7"/>
          <p:cNvSpPr>
            <a:spLocks noChangeArrowheads="1"/>
          </p:cNvSpPr>
          <p:nvPr userDrawn="1"/>
        </p:nvSpPr>
        <p:spPr bwMode="auto">
          <a:xfrm>
            <a:off x="1" y="5843588"/>
            <a:ext cx="12433301" cy="1154113"/>
          </a:xfrm>
          <a:prstGeom prst="rect">
            <a:avLst/>
          </a:prstGeom>
          <a:solidFill>
            <a:srgbClr val="00188F"/>
          </a:solidFill>
          <a:ln>
            <a:noFill/>
          </a:ln>
        </p:spPr>
        <p:txBody>
          <a:bodyPr vert="horz" wrap="square" lIns="91427" tIns="45713" rIns="91427" bIns="45713" numCol="1" anchor="t" anchorCtr="0" compatLnSpc="1">
            <a:prstTxWarp prst="textNoShape">
              <a:avLst/>
            </a:prstTxWarp>
          </a:bodyPr>
          <a:lstStyle/>
          <a:p>
            <a:pPr defTabSz="932597"/>
            <a:endParaRPr lang="en-US" sz="1800">
              <a:solidFill>
                <a:srgbClr val="FFFFFF"/>
              </a:solidFill>
              <a:latin typeface="Segoe UI"/>
            </a:endParaRPr>
          </a:p>
        </p:txBody>
      </p:sp>
      <p:sp>
        <p:nvSpPr>
          <p:cNvPr id="21" name="Rectangle 8"/>
          <p:cNvSpPr>
            <a:spLocks noChangeArrowheads="1"/>
          </p:cNvSpPr>
          <p:nvPr userDrawn="1"/>
        </p:nvSpPr>
        <p:spPr bwMode="auto">
          <a:xfrm>
            <a:off x="3176" y="3409951"/>
            <a:ext cx="12430127"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endParaRPr lang="en-US" sz="1800">
              <a:solidFill>
                <a:srgbClr val="FFFFFF"/>
              </a:solidFill>
              <a:latin typeface="Segoe UI"/>
            </a:endParaRPr>
          </a:p>
        </p:txBody>
      </p:sp>
      <p:sp>
        <p:nvSpPr>
          <p:cNvPr id="22" name="Rectangle 21"/>
          <p:cNvSpPr/>
          <p:nvPr userDrawn="1"/>
        </p:nvSpPr>
        <p:spPr bwMode="white">
          <a:xfrm>
            <a:off x="0" y="-318"/>
            <a:ext cx="12435840" cy="6995160"/>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3" name="Rectangle 6"/>
          <p:cNvSpPr>
            <a:spLocks noChangeArrowheads="1"/>
          </p:cNvSpPr>
          <p:nvPr userDrawn="1"/>
        </p:nvSpPr>
        <p:spPr bwMode="auto">
          <a:xfrm>
            <a:off x="3176" y="4395789"/>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endParaRPr lang="en-US" sz="1800">
              <a:solidFill>
                <a:srgbClr val="FFFFFF"/>
              </a:solidFill>
              <a:latin typeface="Segoe UI"/>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9"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64592" tIns="109728" rIns="164592"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11" name="TextBox 7"/>
          <p:cNvSpPr txBox="1"/>
          <p:nvPr userDrawn="1"/>
        </p:nvSpPr>
        <p:spPr bwMode="white">
          <a:xfrm>
            <a:off x="4443286" y="6696086"/>
            <a:ext cx="3549904"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a:gradFill>
                  <a:gsLst>
                    <a:gs pos="0">
                      <a:srgbClr val="FFFFFF">
                        <a:alpha val="50000"/>
                      </a:srgbClr>
                    </a:gs>
                    <a:gs pos="86000">
                      <a:srgbClr val="FFFFFF">
                        <a:alpha val="50000"/>
                      </a:srgbClr>
                    </a:gs>
                  </a:gsLst>
                  <a:lin ang="5400000" scaled="0"/>
                </a:gradFill>
              </a:rPr>
              <a:t>MICROSOFT CONFIDENTIAL – INTERNAL ONLY</a:t>
            </a:r>
          </a:p>
        </p:txBody>
      </p:sp>
      <p:sp>
        <p:nvSpPr>
          <p:cNvPr id="12" name="Text Placeholder 16"/>
          <p:cNvSpPr>
            <a:spLocks noGrp="1"/>
          </p:cNvSpPr>
          <p:nvPr>
            <p:ph type="body" sz="quarter" idx="13" hasCustomPrompt="1"/>
          </p:nvPr>
        </p:nvSpPr>
        <p:spPr>
          <a:xfrm>
            <a:off x="8506905" y="294305"/>
            <a:ext cx="3657600" cy="578303"/>
          </a:xfrm>
        </p:spPr>
        <p:txBody>
          <a:bodyPr lIns="182880" tIns="146304" rIns="182880" bIns="146304"/>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a:t>Session Code</a:t>
            </a:r>
          </a:p>
        </p:txBody>
      </p:sp>
      <p:sp>
        <p:nvSpPr>
          <p:cNvPr id="13" name="Text Placeholder 16"/>
          <p:cNvSpPr>
            <a:spLocks noGrp="1"/>
          </p:cNvSpPr>
          <p:nvPr>
            <p:ph type="body" sz="quarter" idx="14" hasCustomPrompt="1"/>
          </p:nvPr>
        </p:nvSpPr>
        <p:spPr>
          <a:xfrm>
            <a:off x="274703" y="6116467"/>
            <a:ext cx="3657600" cy="578303"/>
          </a:xfrm>
        </p:spPr>
        <p:txBody>
          <a:bodyPr lIns="182880" tIns="146304" rIns="182880" bIns="146304" anchor="b"/>
          <a:lstStyle>
            <a:lvl1pPr marL="0" indent="0" algn="l">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a:t>Yammer hashtag</a:t>
            </a:r>
          </a:p>
        </p:txBody>
      </p:sp>
    </p:spTree>
    <p:extLst>
      <p:ext uri="{BB962C8B-B14F-4D97-AF65-F5344CB8AC3E}">
        <p14:creationId xmlns:p14="http://schemas.microsoft.com/office/powerpoint/2010/main" val="39130717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2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9"/>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2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4.96142E-6 L -4.34261E-6 4.9614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2.42851E-6 L -3.02783E-6 2.42851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950"/>
                                        <p:tgtEl>
                                          <p:spTgt spid="7"/>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7"/>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7"/>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950"/>
                                        <p:tgtEl>
                                          <p:spTgt spid="11"/>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1"/>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1"/>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950"/>
                                        <p:tgtEl>
                                          <p:spTgt spid="12"/>
                                        </p:tgtEl>
                                      </p:cBhvr>
                                    </p:animEffect>
                                  </p:childTnLst>
                                </p:cTn>
                              </p:par>
                              <p:par>
                                <p:cTn id="44" presetID="63" presetClass="path" presetSubtype="0" decel="100000" fill="hold" grpId="1" nodeType="withEffect">
                                  <p:stCondLst>
                                    <p:cond delay="700"/>
                                  </p:stCondLst>
                                  <p:childTnLst>
                                    <p:animMotion origin="layout" path="M -0.01455 2.13345E-6 L 1.62369E-6 2.13345E-6 " pathEditMode="relative" rAng="0" ptsTypes="AA">
                                      <p:cBhvr>
                                        <p:cTn id="45" dur="950" fill="hold"/>
                                        <p:tgtEl>
                                          <p:spTgt spid="12"/>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2"/>
                                        </p:tgtEl>
                                      </p:cBhvr>
                                      <p:by x="95000" y="95000"/>
                                    </p:animScale>
                                  </p:childTnLst>
                                </p:cTn>
                              </p:par>
                              <p:par>
                                <p:cTn id="48" presetID="10" presetClass="entr" presetSubtype="0" fill="hold" grpId="0" nodeType="withEffect">
                                  <p:stCondLst>
                                    <p:cond delay="70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950"/>
                                        <p:tgtEl>
                                          <p:spTgt spid="13"/>
                                        </p:tgtEl>
                                      </p:cBhvr>
                                    </p:animEffect>
                                  </p:childTnLst>
                                </p:cTn>
                              </p:par>
                              <p:par>
                                <p:cTn id="51" presetID="63" presetClass="path" presetSubtype="0" decel="100000" fill="hold" grpId="1" nodeType="withEffect">
                                  <p:stCondLst>
                                    <p:cond delay="700"/>
                                  </p:stCondLst>
                                  <p:childTnLst>
                                    <p:animMotion origin="layout" path="M -0.01455 -2.09714E-6 L -4.54174E-6 -2.09714E-6 " pathEditMode="relative" rAng="0" ptsTypes="AA">
                                      <p:cBhvr>
                                        <p:cTn id="52" dur="950" fill="hold"/>
                                        <p:tgtEl>
                                          <p:spTgt spid="13"/>
                                        </p:tgtEl>
                                        <p:attrNameLst>
                                          <p:attrName>ppt_x</p:attrName>
                                          <p:attrName>ppt_y</p:attrName>
                                        </p:attrNameLst>
                                      </p:cBhvr>
                                      <p:rCtr x="728" y="0"/>
                                    </p:animMotion>
                                  </p:childTnLst>
                                </p:cTn>
                              </p:par>
                              <p:par>
                                <p:cTn id="53" presetID="6" presetClass="emph" presetSubtype="0" accel="100000" autoRev="1" fill="hold" grpId="2" nodeType="withEffect">
                                  <p:stCondLst>
                                    <p:cond delay="0"/>
                                  </p:stCondLst>
                                  <p:childTnLst>
                                    <p:animScale>
                                      <p:cBhvr>
                                        <p:cTn id="54" dur="500" fill="hold"/>
                                        <p:tgtEl>
                                          <p:spTgt spid="13"/>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9" grpId="0"/>
      <p:bldP spid="9" grpId="1"/>
      <p:bldP spid="9" grpId="2"/>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bldP spid="5" grpId="2"/>
      <p:bldP spid="11" grpId="0"/>
      <p:bldP spid="11" grpId="1"/>
      <p:bldP spid="11" grpId="2"/>
      <p:bldP spid="12" grpId="0">
        <p:tmplLst>
          <p:tmpl>
            <p:tnLst>
              <p:par>
                <p:cTn presetID="10" presetClass="entr" presetSubtype="0" fill="hold" nodeType="withEffect">
                  <p:stCondLst>
                    <p:cond delay="700"/>
                  </p:stCondLst>
                  <p:childTnLst>
                    <p:set>
                      <p:cBhvr>
                        <p:cTn dur="1" fill="hold">
                          <p:stCondLst>
                            <p:cond delay="0"/>
                          </p:stCondLst>
                        </p:cTn>
                        <p:tgtEl>
                          <p:spTgt spid="12"/>
                        </p:tgtEl>
                        <p:attrNameLst>
                          <p:attrName>style.visibility</p:attrName>
                        </p:attrNameLst>
                      </p:cBhvr>
                      <p:to>
                        <p:strVal val="visible"/>
                      </p:to>
                    </p:set>
                    <p:animEffect transition="in" filter="fade">
                      <p:cBhvr>
                        <p:cTn dur="950"/>
                        <p:tgtEl>
                          <p:spTgt spid="12"/>
                        </p:tgtEl>
                      </p:cBhvr>
                    </p:animEffect>
                  </p:childTnLst>
                </p:cTn>
              </p:par>
            </p:tnLst>
          </p:tmpl>
        </p:tmplLst>
      </p:bldP>
      <p:bldP spid="12" grpId="1"/>
      <p:bldP spid="12" grpId="2"/>
      <p:bldP spid="13" grpId="0">
        <p:tmplLst>
          <p:tmpl>
            <p:tnLst>
              <p:par>
                <p:cTn presetID="10" presetClass="entr" presetSubtype="0" fill="hold" nodeType="withEffect">
                  <p:stCondLst>
                    <p:cond delay="700"/>
                  </p:stCondLst>
                  <p:childTnLst>
                    <p:set>
                      <p:cBhvr>
                        <p:cTn dur="1" fill="hold">
                          <p:stCondLst>
                            <p:cond delay="0"/>
                          </p:stCondLst>
                        </p:cTn>
                        <p:tgtEl>
                          <p:spTgt spid="13"/>
                        </p:tgtEl>
                        <p:attrNameLst>
                          <p:attrName>style.visibility</p:attrName>
                        </p:attrNameLst>
                      </p:cBhvr>
                      <p:to>
                        <p:strVal val="visible"/>
                      </p:to>
                    </p:set>
                    <p:animEffect transition="in" filter="fade">
                      <p:cBhvr>
                        <p:cTn dur="950"/>
                        <p:tgtEl>
                          <p:spTgt spid="13"/>
                        </p:tgtEl>
                      </p:cBhvr>
                    </p:animEffect>
                  </p:childTnLst>
                </p:cTn>
              </p:par>
            </p:tnLst>
          </p:tmpl>
        </p:tmplLst>
      </p:bldP>
      <p:bldP spid="13" grpId="1"/>
      <p:bldP spid="13" grpId="2"/>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9"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64592" tIns="109728" rIns="164592"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11"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
        <p:nvSpPr>
          <p:cNvPr id="12" name="Text Placeholder 16"/>
          <p:cNvSpPr>
            <a:spLocks noGrp="1"/>
          </p:cNvSpPr>
          <p:nvPr>
            <p:ph type="body" sz="quarter" idx="13" hasCustomPrompt="1"/>
          </p:nvPr>
        </p:nvSpPr>
        <p:spPr>
          <a:xfrm>
            <a:off x="8506905" y="294305"/>
            <a:ext cx="3657600" cy="578303"/>
          </a:xfrm>
        </p:spPr>
        <p:txBody>
          <a:bodyPr lIns="182880" tIns="146304" rIns="182880" bIns="146304"/>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a:t>Session Code</a:t>
            </a:r>
          </a:p>
        </p:txBody>
      </p:sp>
      <p:sp>
        <p:nvSpPr>
          <p:cNvPr id="13" name="Text Placeholder 16"/>
          <p:cNvSpPr>
            <a:spLocks noGrp="1"/>
          </p:cNvSpPr>
          <p:nvPr>
            <p:ph type="body" sz="quarter" idx="14" hasCustomPrompt="1"/>
          </p:nvPr>
        </p:nvSpPr>
        <p:spPr>
          <a:xfrm>
            <a:off x="274703" y="6116467"/>
            <a:ext cx="3657600" cy="578303"/>
          </a:xfrm>
        </p:spPr>
        <p:txBody>
          <a:bodyPr lIns="182880" tIns="146304" rIns="182880" bIns="146304" anchor="b"/>
          <a:lstStyle>
            <a:lvl1pPr marL="0" indent="0" algn="l">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a:t>Yammer hashtag</a:t>
            </a:r>
          </a:p>
        </p:txBody>
      </p:sp>
    </p:spTree>
    <p:extLst>
      <p:ext uri="{BB962C8B-B14F-4D97-AF65-F5344CB8AC3E}">
        <p14:creationId xmlns:p14="http://schemas.microsoft.com/office/powerpoint/2010/main" val="27242501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0" name="Picture Placeholder 19"/>
          <p:cNvSpPr>
            <a:spLocks noGrp="1"/>
          </p:cNvSpPr>
          <p:nvPr>
            <p:ph type="pic" sz="quarter" idx="10" hasCustomPrompt="1"/>
          </p:nvPr>
        </p:nvSpPr>
        <p:spPr>
          <a:xfrm>
            <a:off x="6218238" y="916815"/>
            <a:ext cx="10266362" cy="5753860"/>
          </a:xfrm>
          <a:solidFill>
            <a:schemeClr val="bg1"/>
          </a:solidFill>
        </p:spPr>
        <p:txBody>
          <a:bodyPr/>
          <a:lstStyle>
            <a:lvl1pPr marL="0" indent="0">
              <a:buFontTx/>
              <a:buNone/>
              <a:defRPr/>
            </a:lvl1pPr>
          </a:lstStyle>
          <a:p>
            <a:r>
              <a:rPr lang="en-US"/>
              <a:t>Screenshot of product </a:t>
            </a:r>
            <a:br>
              <a:rPr lang="en-US"/>
            </a:br>
            <a:r>
              <a:rPr lang="en-US"/>
              <a:t>offering is placed here</a:t>
            </a:r>
          </a:p>
        </p:txBody>
      </p:sp>
      <p:sp>
        <p:nvSpPr>
          <p:cNvPr id="23" name="Text Placeholder 4"/>
          <p:cNvSpPr>
            <a:spLocks noGrp="1"/>
          </p:cNvSpPr>
          <p:nvPr>
            <p:ph type="body" sz="quarter" idx="12" hasCustomPrompt="1"/>
          </p:nvPr>
        </p:nvSpPr>
        <p:spPr>
          <a:xfrm>
            <a:off x="802616" y="1868347"/>
            <a:ext cx="4779824" cy="207749"/>
          </a:xfrm>
        </p:spPr>
        <p:txBody>
          <a:bodyPr lIns="0" tIns="0" rIns="0" bIns="0"/>
          <a:lstStyle>
            <a:lvl1pPr marL="0" indent="0">
              <a:buNone/>
              <a:defRPr sz="1500" b="0" i="0">
                <a:solidFill>
                  <a:schemeClr val="bg1">
                    <a:lumMod val="25000"/>
                  </a:schemeClr>
                </a:solidFill>
                <a:latin typeface="Segoe UI Light" charset="0"/>
                <a:ea typeface="Segoe UI Light" charset="0"/>
                <a:cs typeface="Segoe UI Light" charset="0"/>
              </a:defRPr>
            </a:lvl1pPr>
          </a:lstStyle>
          <a:p>
            <a:pPr lvl="0"/>
            <a:r>
              <a:rPr lang="en-US"/>
              <a:t>SUBHEAD SEGOE UI LIGHT 15 ALL CAPS</a:t>
            </a:r>
          </a:p>
        </p:txBody>
      </p:sp>
      <p:sp>
        <p:nvSpPr>
          <p:cNvPr id="24" name="Text Placeholder 2"/>
          <p:cNvSpPr>
            <a:spLocks noGrp="1"/>
          </p:cNvSpPr>
          <p:nvPr>
            <p:ph type="body" sz="quarter" idx="11" hasCustomPrompt="1"/>
          </p:nvPr>
        </p:nvSpPr>
        <p:spPr>
          <a:xfrm>
            <a:off x="804774" y="1452848"/>
            <a:ext cx="4777665"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Headline Segoe UI Light 24</a:t>
            </a:r>
          </a:p>
        </p:txBody>
      </p:sp>
      <p:sp>
        <p:nvSpPr>
          <p:cNvPr id="3" name="Text Placeholder 2"/>
          <p:cNvSpPr>
            <a:spLocks noGrp="1"/>
          </p:cNvSpPr>
          <p:nvPr>
            <p:ph type="body" sz="quarter" idx="19" hasCustomPrompt="1"/>
          </p:nvPr>
        </p:nvSpPr>
        <p:spPr>
          <a:xfrm>
            <a:off x="802616"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6" name="Text Placeholder 2"/>
          <p:cNvSpPr>
            <a:spLocks noGrp="1"/>
          </p:cNvSpPr>
          <p:nvPr>
            <p:ph type="body" sz="quarter" idx="20" hasCustomPrompt="1"/>
          </p:nvPr>
        </p:nvSpPr>
        <p:spPr>
          <a:xfrm>
            <a:off x="3482051"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7" name="Text Placeholder 2"/>
          <p:cNvSpPr>
            <a:spLocks noGrp="1"/>
          </p:cNvSpPr>
          <p:nvPr>
            <p:ph type="body" sz="quarter" idx="21" hasCustomPrompt="1"/>
          </p:nvPr>
        </p:nvSpPr>
        <p:spPr>
          <a:xfrm>
            <a:off x="802616"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8" name="Text Placeholder 2"/>
          <p:cNvSpPr>
            <a:spLocks noGrp="1"/>
          </p:cNvSpPr>
          <p:nvPr>
            <p:ph type="body" sz="quarter" idx="22" hasCustomPrompt="1"/>
          </p:nvPr>
        </p:nvSpPr>
        <p:spPr>
          <a:xfrm>
            <a:off x="3482051"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9" name="Text Placeholder 2"/>
          <p:cNvSpPr>
            <a:spLocks noGrp="1"/>
          </p:cNvSpPr>
          <p:nvPr>
            <p:ph type="body" sz="quarter" idx="23" hasCustomPrompt="1"/>
          </p:nvPr>
        </p:nvSpPr>
        <p:spPr>
          <a:xfrm>
            <a:off x="802616"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29" name="Text Placeholder 2"/>
          <p:cNvSpPr>
            <a:spLocks noGrp="1"/>
          </p:cNvSpPr>
          <p:nvPr>
            <p:ph type="body" sz="quarter" idx="24" hasCustomPrompt="1"/>
          </p:nvPr>
        </p:nvSpPr>
        <p:spPr>
          <a:xfrm>
            <a:off x="3482051"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Tree>
    <p:extLst>
      <p:ext uri="{BB962C8B-B14F-4D97-AF65-F5344CB8AC3E}">
        <p14:creationId xmlns:p14="http://schemas.microsoft.com/office/powerpoint/2010/main" val="1808370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anim calcmode="lin" valueType="num">
                                      <p:cBhvr>
                                        <p:cTn id="20" dur="500" fill="hold"/>
                                        <p:tgtEl>
                                          <p:spTgt spid="19"/>
                                        </p:tgtEl>
                                        <p:attrNameLst>
                                          <p:attrName>ppt_x</p:attrName>
                                        </p:attrNameLst>
                                      </p:cBhvr>
                                      <p:tavLst>
                                        <p:tav tm="0">
                                          <p:val>
                                            <p:strVal val="#ppt_x"/>
                                          </p:val>
                                        </p:tav>
                                        <p:tav tm="100000">
                                          <p:val>
                                            <p:strVal val="#ppt_x"/>
                                          </p:val>
                                        </p:tav>
                                      </p:tavLst>
                                    </p:anim>
                                    <p:anim calcmode="lin" valueType="num">
                                      <p:cBhvr>
                                        <p:cTn id="21" dur="500" fill="hold"/>
                                        <p:tgtEl>
                                          <p:spTgt spid="1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anim calcmode="lin" valueType="num">
                                      <p:cBhvr>
                                        <p:cTn id="26" dur="500" fill="hold"/>
                                        <p:tgtEl>
                                          <p:spTgt spid="29"/>
                                        </p:tgtEl>
                                        <p:attrNameLst>
                                          <p:attrName>ppt_x</p:attrName>
                                        </p:attrNameLst>
                                      </p:cBhvr>
                                      <p:tavLst>
                                        <p:tav tm="0">
                                          <p:val>
                                            <p:strVal val="#ppt_x"/>
                                          </p:val>
                                        </p:tav>
                                        <p:tav tm="100000">
                                          <p:val>
                                            <p:strVal val="#ppt_x"/>
                                          </p:val>
                                        </p:tav>
                                      </p:tavLst>
                                    </p:anim>
                                    <p:anim calcmode="lin" valueType="num">
                                      <p:cBhvr>
                                        <p:cTn id="27" dur="500" fill="hold"/>
                                        <p:tgtEl>
                                          <p:spTgt spid="2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anim calcmode="lin" valueType="num">
                                      <p:cBhvr>
                                        <p:cTn id="32" dur="500" fill="hold"/>
                                        <p:tgtEl>
                                          <p:spTgt spid="17"/>
                                        </p:tgtEl>
                                        <p:attrNameLst>
                                          <p:attrName>ppt_x</p:attrName>
                                        </p:attrNameLst>
                                      </p:cBhvr>
                                      <p:tavLst>
                                        <p:tav tm="0">
                                          <p:val>
                                            <p:strVal val="#ppt_x"/>
                                          </p:val>
                                        </p:tav>
                                        <p:tav tm="100000">
                                          <p:val>
                                            <p:strVal val="#ppt_x"/>
                                          </p:val>
                                        </p:tav>
                                      </p:tavLst>
                                    </p:anim>
                                    <p:anim calcmode="lin" valueType="num">
                                      <p:cBhvr>
                                        <p:cTn id="33" dur="5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anim calcmode="lin" valueType="num">
                                      <p:cBhvr>
                                        <p:cTn id="38" dur="500" fill="hold"/>
                                        <p:tgtEl>
                                          <p:spTgt spid="18"/>
                                        </p:tgtEl>
                                        <p:attrNameLst>
                                          <p:attrName>ppt_x</p:attrName>
                                        </p:attrNameLst>
                                      </p:cBhvr>
                                      <p:tavLst>
                                        <p:tav tm="0">
                                          <p:val>
                                            <p:strVal val="#ppt_x"/>
                                          </p:val>
                                        </p:tav>
                                        <p:tav tm="100000">
                                          <p:val>
                                            <p:strVal val="#ppt_x"/>
                                          </p:val>
                                        </p:tav>
                                      </p:tavLst>
                                    </p:anim>
                                    <p:anim calcmode="lin" valueType="num">
                                      <p:cBhvr>
                                        <p:cTn id="3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P spid="16" grpId="0">
        <p:tmplLst>
          <p:tmpl>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anim calcmode="lin" valueType="num">
                      <p:cBhvr>
                        <p:cTn dur="500" fill="hold"/>
                        <p:tgtEl>
                          <p:spTgt spid="16"/>
                        </p:tgtEl>
                        <p:attrNameLst>
                          <p:attrName>ppt_x</p:attrName>
                        </p:attrNameLst>
                      </p:cBhvr>
                      <p:tavLst>
                        <p:tav tm="0">
                          <p:val>
                            <p:strVal val="#ppt_x"/>
                          </p:val>
                        </p:tav>
                        <p:tav tm="100000">
                          <p:val>
                            <p:strVal val="#ppt_x"/>
                          </p:val>
                        </p:tav>
                      </p:tavLst>
                    </p:anim>
                    <p:anim calcmode="lin" valueType="num">
                      <p:cBhvr>
                        <p:cTn dur="500" fill="hold"/>
                        <p:tgtEl>
                          <p:spTgt spid="16"/>
                        </p:tgtEl>
                        <p:attrNameLst>
                          <p:attrName>ppt_y</p:attrName>
                        </p:attrNameLst>
                      </p:cBhvr>
                      <p:tavLst>
                        <p:tav tm="0">
                          <p:val>
                            <p:strVal val="#ppt_y+.1"/>
                          </p:val>
                        </p:tav>
                        <p:tav tm="100000">
                          <p:val>
                            <p:strVal val="#ppt_y"/>
                          </p:val>
                        </p:tav>
                      </p:tavLst>
                    </p:anim>
                  </p:childTnLst>
                </p:cTn>
              </p:par>
            </p:tnLst>
          </p:tmpl>
        </p:tmplLst>
      </p:bldP>
      <p:bldP spid="17" grpId="0">
        <p:tmplLst>
          <p:tmpl>
            <p:tnLst>
              <p:par>
                <p:cTn presetID="42"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anim calcmode="lin" valueType="num">
                      <p:cBhvr>
                        <p:cTn dur="500" fill="hold"/>
                        <p:tgtEl>
                          <p:spTgt spid="17"/>
                        </p:tgtEl>
                        <p:attrNameLst>
                          <p:attrName>ppt_x</p:attrName>
                        </p:attrNameLst>
                      </p:cBhvr>
                      <p:tavLst>
                        <p:tav tm="0">
                          <p:val>
                            <p:strVal val="#ppt_x"/>
                          </p:val>
                        </p:tav>
                        <p:tav tm="100000">
                          <p:val>
                            <p:strVal val="#ppt_x"/>
                          </p:val>
                        </p:tav>
                      </p:tavLst>
                    </p:anim>
                    <p:anim calcmode="lin" valueType="num">
                      <p:cBhvr>
                        <p:cTn dur="500" fill="hold"/>
                        <p:tgtEl>
                          <p:spTgt spid="17"/>
                        </p:tgtEl>
                        <p:attrNameLst>
                          <p:attrName>ppt_y</p:attrName>
                        </p:attrNameLst>
                      </p:cBhvr>
                      <p:tavLst>
                        <p:tav tm="0">
                          <p:val>
                            <p:strVal val="#ppt_y+.1"/>
                          </p:val>
                        </p:tav>
                        <p:tav tm="100000">
                          <p:val>
                            <p:strVal val="#ppt_y"/>
                          </p:val>
                        </p:tav>
                      </p:tavLst>
                    </p:anim>
                  </p:childTnLst>
                </p:cTn>
              </p:par>
            </p:tnLst>
          </p:tmpl>
        </p:tmplLst>
      </p:bldP>
      <p:bldP spid="18" grpId="0">
        <p:tmplLst>
          <p:tmpl>
            <p:tnLst>
              <p:par>
                <p:cTn presetID="42"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anim calcmode="lin" valueType="num">
                      <p:cBhvr>
                        <p:cTn dur="500" fill="hold"/>
                        <p:tgtEl>
                          <p:spTgt spid="18"/>
                        </p:tgtEl>
                        <p:attrNameLst>
                          <p:attrName>ppt_x</p:attrName>
                        </p:attrNameLst>
                      </p:cBhvr>
                      <p:tavLst>
                        <p:tav tm="0">
                          <p:val>
                            <p:strVal val="#ppt_x"/>
                          </p:val>
                        </p:tav>
                        <p:tav tm="100000">
                          <p:val>
                            <p:strVal val="#ppt_x"/>
                          </p:val>
                        </p:tav>
                      </p:tavLst>
                    </p:anim>
                    <p:anim calcmode="lin" valueType="num">
                      <p:cBhvr>
                        <p:cTn dur="500" fill="hold"/>
                        <p:tgtEl>
                          <p:spTgt spid="18"/>
                        </p:tgtEl>
                        <p:attrNameLst>
                          <p:attrName>ppt_y</p:attrName>
                        </p:attrNameLst>
                      </p:cBhvr>
                      <p:tavLst>
                        <p:tav tm="0">
                          <p:val>
                            <p:strVal val="#ppt_y+.1"/>
                          </p:val>
                        </p:tav>
                        <p:tav tm="100000">
                          <p:val>
                            <p:strVal val="#ppt_y"/>
                          </p:val>
                        </p:tav>
                      </p:tavLst>
                    </p:anim>
                  </p:childTnLst>
                </p:cTn>
              </p:par>
            </p:tnLst>
          </p:tmpl>
        </p:tmplLst>
      </p:bldP>
      <p:bldP spid="19" grpId="0">
        <p:tmplLst>
          <p:tmpl>
            <p:tnLst>
              <p:par>
                <p:cTn presetID="42"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9" grpId="0">
        <p:tmplLst>
          <p:tmpl>
            <p:tnLst>
              <p:par>
                <p:cTn presetID="42"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Slide - ANIMATED">
    <p:spTree>
      <p:nvGrpSpPr>
        <p:cNvPr id="1" name=""/>
        <p:cNvGrpSpPr/>
        <p:nvPr/>
      </p:nvGrpSpPr>
      <p:grpSpPr>
        <a:xfrm>
          <a:off x="0" y="0"/>
          <a:ext cx="0" cy="0"/>
          <a:chOff x="0" y="0"/>
          <a:chExt cx="0" cy="0"/>
        </a:xfrm>
      </p:grpSpPr>
      <p:sp>
        <p:nvSpPr>
          <p:cNvPr id="19" name="Rectangle 5"/>
          <p:cNvSpPr>
            <a:spLocks noChangeArrowheads="1"/>
          </p:cNvSpPr>
          <p:nvPr userDrawn="1"/>
        </p:nvSpPr>
        <p:spPr bwMode="auto">
          <a:xfrm>
            <a:off x="3177" y="4395790"/>
            <a:ext cx="12433300" cy="2601913"/>
          </a:xfrm>
          <a:prstGeom prst="rect">
            <a:avLst/>
          </a:prstGeom>
          <a:solidFill>
            <a:srgbClr val="4DA0E2"/>
          </a:solidFill>
          <a:ln>
            <a:noFill/>
          </a:ln>
        </p:spPr>
        <p:txBody>
          <a:bodyPr vert="horz" wrap="square" lIns="91414" tIns="45706" rIns="91414" bIns="45706" numCol="1" anchor="t" anchorCtr="0" compatLnSpc="1">
            <a:prstTxWarp prst="textNoShape">
              <a:avLst/>
            </a:prstTxWarp>
          </a:bodyPr>
          <a:lstStyle/>
          <a:p>
            <a:pPr defTabSz="932597"/>
            <a:endParaRPr lang="en-US" sz="1800">
              <a:solidFill>
                <a:srgbClr val="FFFFFF"/>
              </a:solidFill>
              <a:latin typeface="Segoe UI"/>
            </a:endParaRPr>
          </a:p>
        </p:txBody>
      </p:sp>
      <p:sp>
        <p:nvSpPr>
          <p:cNvPr id="20" name="Rectangle 7"/>
          <p:cNvSpPr>
            <a:spLocks noChangeArrowheads="1"/>
          </p:cNvSpPr>
          <p:nvPr userDrawn="1"/>
        </p:nvSpPr>
        <p:spPr bwMode="auto">
          <a:xfrm>
            <a:off x="2" y="5843588"/>
            <a:ext cx="12433301" cy="1154113"/>
          </a:xfrm>
          <a:prstGeom prst="rect">
            <a:avLst/>
          </a:prstGeom>
          <a:solidFill>
            <a:srgbClr val="00188F"/>
          </a:solidFill>
          <a:ln>
            <a:noFill/>
          </a:ln>
        </p:spPr>
        <p:txBody>
          <a:bodyPr vert="horz" wrap="square" lIns="91414" tIns="45706" rIns="91414" bIns="45706" numCol="1" anchor="t" anchorCtr="0" compatLnSpc="1">
            <a:prstTxWarp prst="textNoShape">
              <a:avLst/>
            </a:prstTxWarp>
          </a:bodyPr>
          <a:lstStyle/>
          <a:p>
            <a:pPr defTabSz="932597"/>
            <a:endParaRPr lang="en-US" sz="1800">
              <a:solidFill>
                <a:srgbClr val="FFFFFF"/>
              </a:solidFill>
              <a:latin typeface="Segoe UI"/>
            </a:endParaRPr>
          </a:p>
        </p:txBody>
      </p:sp>
      <p:sp>
        <p:nvSpPr>
          <p:cNvPr id="21" name="Rectangle 8"/>
          <p:cNvSpPr>
            <a:spLocks noChangeArrowheads="1"/>
          </p:cNvSpPr>
          <p:nvPr userDrawn="1"/>
        </p:nvSpPr>
        <p:spPr bwMode="auto">
          <a:xfrm>
            <a:off x="3177" y="3409952"/>
            <a:ext cx="12430127"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597"/>
            <a:endParaRPr lang="en-US" sz="1800">
              <a:solidFill>
                <a:srgbClr val="FFFFFF"/>
              </a:solidFill>
              <a:latin typeface="Segoe UI"/>
            </a:endParaRPr>
          </a:p>
        </p:txBody>
      </p:sp>
      <p:sp>
        <p:nvSpPr>
          <p:cNvPr id="22" name="Rectangle 21"/>
          <p:cNvSpPr/>
          <p:nvPr userDrawn="1"/>
        </p:nvSpPr>
        <p:spPr bwMode="white">
          <a:xfrm>
            <a:off x="0" y="-318"/>
            <a:ext cx="12435840" cy="6995160"/>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3" name="Rectangle 6"/>
          <p:cNvSpPr>
            <a:spLocks noChangeArrowheads="1"/>
          </p:cNvSpPr>
          <p:nvPr userDrawn="1"/>
        </p:nvSpPr>
        <p:spPr bwMode="auto">
          <a:xfrm>
            <a:off x="3177" y="4395790"/>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597"/>
            <a:endParaRPr lang="en-US" sz="1800">
              <a:solidFill>
                <a:srgbClr val="FFFFFF"/>
              </a:solidFill>
              <a:latin typeface="Segoe UI"/>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8"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3" y="3955786"/>
            <a:ext cx="7315137" cy="1828007"/>
          </a:xfrm>
          <a:noFill/>
        </p:spPr>
        <p:txBody>
          <a:bodyPr lIns="164592" tIns="109728" rIns="164592" bIns="109728">
            <a:noAutofit/>
          </a:bodyPr>
          <a:lstStyle>
            <a:lvl1pPr marL="0" indent="0">
              <a:spcBef>
                <a:spcPts val="0"/>
              </a:spcBef>
              <a:buNone/>
              <a:defRPr sz="3198"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11" name="TextBox 7"/>
          <p:cNvSpPr txBox="1"/>
          <p:nvPr userDrawn="1"/>
        </p:nvSpPr>
        <p:spPr bwMode="white">
          <a:xfrm>
            <a:off x="4446556" y="6696184"/>
            <a:ext cx="3543363" cy="16447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8" spc="150">
                <a:gradFill>
                  <a:gsLst>
                    <a:gs pos="0">
                      <a:srgbClr val="FFFFFF">
                        <a:alpha val="50000"/>
                      </a:srgbClr>
                    </a:gs>
                    <a:gs pos="86000">
                      <a:srgbClr val="FFFFFF">
                        <a:alpha val="50000"/>
                      </a:srgbClr>
                    </a:gs>
                  </a:gsLst>
                  <a:lin ang="5400000" scaled="0"/>
                </a:gradFill>
              </a:rPr>
              <a:t>MICROSOFT CONFIDENTIAL – INTERNAL ONLY</a:t>
            </a:r>
          </a:p>
        </p:txBody>
      </p:sp>
      <p:sp>
        <p:nvSpPr>
          <p:cNvPr id="12" name="Text Placeholder 16"/>
          <p:cNvSpPr>
            <a:spLocks noGrp="1"/>
          </p:cNvSpPr>
          <p:nvPr>
            <p:ph type="body" sz="quarter" idx="13" hasCustomPrompt="1"/>
          </p:nvPr>
        </p:nvSpPr>
        <p:spPr>
          <a:xfrm>
            <a:off x="8506905" y="294306"/>
            <a:ext cx="3657600" cy="578303"/>
          </a:xfrm>
        </p:spPr>
        <p:txBody>
          <a:bodyPr lIns="182880" tIns="146304" rIns="182880" bIns="146304"/>
          <a:lstStyle>
            <a:lvl1pPr marL="0" indent="0" algn="r">
              <a:buNone/>
              <a:defRPr sz="2000">
                <a:latin typeface="+mn-lt"/>
              </a:defRPr>
            </a:lvl1pPr>
            <a:lvl2pPr marL="342768" indent="0">
              <a:buNone/>
              <a:defRPr sz="2000"/>
            </a:lvl2pPr>
            <a:lvl3pPr marL="571281" indent="0">
              <a:buNone/>
              <a:defRPr sz="2000"/>
            </a:lvl3pPr>
            <a:lvl4pPr marL="799792" indent="0">
              <a:buNone/>
              <a:defRPr sz="2000"/>
            </a:lvl4pPr>
            <a:lvl5pPr marL="1028305" indent="0">
              <a:buNone/>
              <a:defRPr sz="2000"/>
            </a:lvl5pPr>
          </a:lstStyle>
          <a:p>
            <a:pPr lvl="0"/>
            <a:r>
              <a:rPr lang="en-US"/>
              <a:t>Session Code</a:t>
            </a:r>
          </a:p>
        </p:txBody>
      </p:sp>
      <p:sp>
        <p:nvSpPr>
          <p:cNvPr id="13" name="Text Placeholder 16"/>
          <p:cNvSpPr>
            <a:spLocks noGrp="1"/>
          </p:cNvSpPr>
          <p:nvPr>
            <p:ph type="body" sz="quarter" idx="14" hasCustomPrompt="1"/>
          </p:nvPr>
        </p:nvSpPr>
        <p:spPr>
          <a:xfrm>
            <a:off x="274703" y="6116468"/>
            <a:ext cx="3657600" cy="578303"/>
          </a:xfrm>
        </p:spPr>
        <p:txBody>
          <a:bodyPr lIns="182880" tIns="146304" rIns="182880" bIns="146304" anchor="b"/>
          <a:lstStyle>
            <a:lvl1pPr marL="0" indent="0" algn="l">
              <a:buNone/>
              <a:defRPr sz="2000">
                <a:latin typeface="+mn-lt"/>
              </a:defRPr>
            </a:lvl1pPr>
            <a:lvl2pPr marL="342768" indent="0">
              <a:buNone/>
              <a:defRPr sz="2000"/>
            </a:lvl2pPr>
            <a:lvl3pPr marL="571281" indent="0">
              <a:buNone/>
              <a:defRPr sz="2000"/>
            </a:lvl3pPr>
            <a:lvl4pPr marL="799792" indent="0">
              <a:buNone/>
              <a:defRPr sz="2000"/>
            </a:lvl4pPr>
            <a:lvl5pPr marL="1028305" indent="0">
              <a:buNone/>
              <a:defRPr sz="2000"/>
            </a:lvl5pPr>
          </a:lstStyle>
          <a:p>
            <a:pPr lvl="0"/>
            <a:r>
              <a:rPr lang="en-US"/>
              <a:t>Yammer hashtag</a:t>
            </a:r>
          </a:p>
        </p:txBody>
      </p:sp>
    </p:spTree>
    <p:extLst>
      <p:ext uri="{BB962C8B-B14F-4D97-AF65-F5344CB8AC3E}">
        <p14:creationId xmlns:p14="http://schemas.microsoft.com/office/powerpoint/2010/main" val="22884733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2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9"/>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2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4.96142E-6 L -4.34261E-6 4.9614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2.42851E-6 L -3.02783E-6 2.42851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950"/>
                                        <p:tgtEl>
                                          <p:spTgt spid="7"/>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7"/>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7"/>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950"/>
                                        <p:tgtEl>
                                          <p:spTgt spid="11"/>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1"/>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1"/>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950"/>
                                        <p:tgtEl>
                                          <p:spTgt spid="12"/>
                                        </p:tgtEl>
                                      </p:cBhvr>
                                    </p:animEffect>
                                  </p:childTnLst>
                                </p:cTn>
                              </p:par>
                              <p:par>
                                <p:cTn id="44" presetID="63" presetClass="path" presetSubtype="0" decel="100000" fill="hold" grpId="1" nodeType="withEffect">
                                  <p:stCondLst>
                                    <p:cond delay="700"/>
                                  </p:stCondLst>
                                  <p:childTnLst>
                                    <p:animMotion origin="layout" path="M -0.01455 2.13345E-6 L 1.62369E-6 2.13345E-6 " pathEditMode="relative" rAng="0" ptsTypes="AA">
                                      <p:cBhvr>
                                        <p:cTn id="45" dur="950" fill="hold"/>
                                        <p:tgtEl>
                                          <p:spTgt spid="12"/>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2"/>
                                        </p:tgtEl>
                                      </p:cBhvr>
                                      <p:by x="95000" y="95000"/>
                                    </p:animScale>
                                  </p:childTnLst>
                                </p:cTn>
                              </p:par>
                              <p:par>
                                <p:cTn id="48" presetID="10" presetClass="entr" presetSubtype="0" fill="hold" grpId="0" nodeType="withEffect">
                                  <p:stCondLst>
                                    <p:cond delay="70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950"/>
                                        <p:tgtEl>
                                          <p:spTgt spid="13"/>
                                        </p:tgtEl>
                                      </p:cBhvr>
                                    </p:animEffect>
                                  </p:childTnLst>
                                </p:cTn>
                              </p:par>
                              <p:par>
                                <p:cTn id="51" presetID="63" presetClass="path" presetSubtype="0" decel="100000" fill="hold" grpId="1" nodeType="withEffect">
                                  <p:stCondLst>
                                    <p:cond delay="700"/>
                                  </p:stCondLst>
                                  <p:childTnLst>
                                    <p:animMotion origin="layout" path="M -0.01455 -2.09714E-6 L -4.54174E-6 -2.09714E-6 " pathEditMode="relative" rAng="0" ptsTypes="AA">
                                      <p:cBhvr>
                                        <p:cTn id="52" dur="950" fill="hold"/>
                                        <p:tgtEl>
                                          <p:spTgt spid="13"/>
                                        </p:tgtEl>
                                        <p:attrNameLst>
                                          <p:attrName>ppt_x</p:attrName>
                                          <p:attrName>ppt_y</p:attrName>
                                        </p:attrNameLst>
                                      </p:cBhvr>
                                      <p:rCtr x="728" y="0"/>
                                    </p:animMotion>
                                  </p:childTnLst>
                                </p:cTn>
                              </p:par>
                              <p:par>
                                <p:cTn id="53" presetID="6" presetClass="emph" presetSubtype="0" accel="100000" autoRev="1" fill="hold" grpId="2" nodeType="withEffect">
                                  <p:stCondLst>
                                    <p:cond delay="0"/>
                                  </p:stCondLst>
                                  <p:childTnLst>
                                    <p:animScale>
                                      <p:cBhvr>
                                        <p:cTn id="54" dur="500" fill="hold"/>
                                        <p:tgtEl>
                                          <p:spTgt spid="13"/>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9" grpId="0"/>
      <p:bldP spid="9" grpId="1"/>
      <p:bldP spid="9" grpId="2"/>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bldP spid="5" grpId="2"/>
      <p:bldP spid="11" grpId="0"/>
      <p:bldP spid="11" grpId="1"/>
      <p:bldP spid="11" grpId="2"/>
      <p:bldP spid="12" grpId="0">
        <p:tmplLst>
          <p:tmpl>
            <p:tnLst>
              <p:par>
                <p:cTn presetID="10" presetClass="entr" presetSubtype="0" fill="hold" nodeType="withEffect">
                  <p:stCondLst>
                    <p:cond delay="700"/>
                  </p:stCondLst>
                  <p:childTnLst>
                    <p:set>
                      <p:cBhvr>
                        <p:cTn dur="1" fill="hold">
                          <p:stCondLst>
                            <p:cond delay="0"/>
                          </p:stCondLst>
                        </p:cTn>
                        <p:tgtEl>
                          <p:spTgt spid="12"/>
                        </p:tgtEl>
                        <p:attrNameLst>
                          <p:attrName>style.visibility</p:attrName>
                        </p:attrNameLst>
                      </p:cBhvr>
                      <p:to>
                        <p:strVal val="visible"/>
                      </p:to>
                    </p:set>
                    <p:animEffect transition="in" filter="fade">
                      <p:cBhvr>
                        <p:cTn dur="950"/>
                        <p:tgtEl>
                          <p:spTgt spid="12"/>
                        </p:tgtEl>
                      </p:cBhvr>
                    </p:animEffect>
                  </p:childTnLst>
                </p:cTn>
              </p:par>
            </p:tnLst>
          </p:tmpl>
        </p:tmplLst>
      </p:bldP>
      <p:bldP spid="12" grpId="1"/>
      <p:bldP spid="12" grpId="2"/>
      <p:bldP spid="13" grpId="0">
        <p:tmplLst>
          <p:tmpl>
            <p:tnLst>
              <p:par>
                <p:cTn presetID="10" presetClass="entr" presetSubtype="0" fill="hold" nodeType="withEffect">
                  <p:stCondLst>
                    <p:cond delay="700"/>
                  </p:stCondLst>
                  <p:childTnLst>
                    <p:set>
                      <p:cBhvr>
                        <p:cTn dur="1" fill="hold">
                          <p:stCondLst>
                            <p:cond delay="0"/>
                          </p:stCondLst>
                        </p:cTn>
                        <p:tgtEl>
                          <p:spTgt spid="13"/>
                        </p:tgtEl>
                        <p:attrNameLst>
                          <p:attrName>style.visibility</p:attrName>
                        </p:attrNameLst>
                      </p:cBhvr>
                      <p:to>
                        <p:strVal val="visible"/>
                      </p:to>
                    </p:set>
                    <p:animEffect transition="in" filter="fade">
                      <p:cBhvr>
                        <p:cTn dur="950"/>
                        <p:tgtEl>
                          <p:spTgt spid="13"/>
                        </p:tgtEl>
                      </p:cBhvr>
                    </p:animEffect>
                  </p:childTnLst>
                </p:cTn>
              </p:par>
            </p:tnLst>
          </p:tmpl>
        </p:tmplLst>
      </p:bldP>
      <p:bldP spid="13" grpId="1"/>
      <p:bldP spid="13" grpId="2"/>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8"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3" y="3955786"/>
            <a:ext cx="7315137" cy="1828007"/>
          </a:xfrm>
          <a:noFill/>
        </p:spPr>
        <p:txBody>
          <a:bodyPr lIns="164592" tIns="109728" rIns="164592" bIns="109728">
            <a:noAutofit/>
          </a:bodyPr>
          <a:lstStyle>
            <a:lvl1pPr marL="0" indent="0">
              <a:spcBef>
                <a:spcPts val="0"/>
              </a:spcBef>
              <a:buNone/>
              <a:defRPr sz="3198"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68308" y="479425"/>
            <a:ext cx="1448129" cy="310896"/>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11" name="TextBox 7"/>
          <p:cNvSpPr txBox="1"/>
          <p:nvPr userDrawn="1"/>
        </p:nvSpPr>
        <p:spPr bwMode="white">
          <a:xfrm>
            <a:off x="4422030" y="6696184"/>
            <a:ext cx="3592417" cy="16447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8" spc="150">
                <a:gradFill>
                  <a:gsLst>
                    <a:gs pos="0">
                      <a:srgbClr val="FFFFFF">
                        <a:alpha val="50000"/>
                      </a:srgbClr>
                    </a:gs>
                    <a:gs pos="86000">
                      <a:srgbClr val="FFFFFF">
                        <a:alpha val="50000"/>
                      </a:srgbClr>
                    </a:gs>
                  </a:gsLst>
                  <a:lin ang="5400000" scaled="0"/>
                </a:gradFill>
                <a:latin typeface="Segoe UI" panose="020B0502040204020203" pitchFamily="34" charset="0"/>
              </a:rPr>
              <a:t>MICROSOFT CONFIDENTIAL – INTERNAL ONLY</a:t>
            </a:r>
          </a:p>
        </p:txBody>
      </p:sp>
      <p:sp>
        <p:nvSpPr>
          <p:cNvPr id="12" name="Text Placeholder 16"/>
          <p:cNvSpPr>
            <a:spLocks noGrp="1"/>
          </p:cNvSpPr>
          <p:nvPr>
            <p:ph type="body" sz="quarter" idx="13" hasCustomPrompt="1"/>
          </p:nvPr>
        </p:nvSpPr>
        <p:spPr>
          <a:xfrm>
            <a:off x="8506905" y="294306"/>
            <a:ext cx="3657600" cy="578303"/>
          </a:xfrm>
        </p:spPr>
        <p:txBody>
          <a:bodyPr lIns="182880" tIns="146304" rIns="182880" bIns="146304"/>
          <a:lstStyle>
            <a:lvl1pPr marL="0" indent="0" algn="r">
              <a:buNone/>
              <a:defRPr sz="2000">
                <a:latin typeface="+mn-lt"/>
              </a:defRPr>
            </a:lvl1pPr>
            <a:lvl2pPr marL="342768" indent="0">
              <a:buNone/>
              <a:defRPr sz="2000"/>
            </a:lvl2pPr>
            <a:lvl3pPr marL="571281" indent="0">
              <a:buNone/>
              <a:defRPr sz="2000"/>
            </a:lvl3pPr>
            <a:lvl4pPr marL="799792" indent="0">
              <a:buNone/>
              <a:defRPr sz="2000"/>
            </a:lvl4pPr>
            <a:lvl5pPr marL="1028305" indent="0">
              <a:buNone/>
              <a:defRPr sz="2000"/>
            </a:lvl5pPr>
          </a:lstStyle>
          <a:p>
            <a:pPr lvl="0"/>
            <a:r>
              <a:rPr lang="en-US"/>
              <a:t>Session Code</a:t>
            </a:r>
          </a:p>
        </p:txBody>
      </p:sp>
      <p:sp>
        <p:nvSpPr>
          <p:cNvPr id="13" name="Text Placeholder 16"/>
          <p:cNvSpPr>
            <a:spLocks noGrp="1"/>
          </p:cNvSpPr>
          <p:nvPr>
            <p:ph type="body" sz="quarter" idx="14" hasCustomPrompt="1"/>
          </p:nvPr>
        </p:nvSpPr>
        <p:spPr>
          <a:xfrm>
            <a:off x="274703" y="6116468"/>
            <a:ext cx="3657600" cy="578303"/>
          </a:xfrm>
        </p:spPr>
        <p:txBody>
          <a:bodyPr lIns="182880" tIns="146304" rIns="182880" bIns="146304" anchor="b"/>
          <a:lstStyle>
            <a:lvl1pPr marL="0" indent="0" algn="l">
              <a:buNone/>
              <a:defRPr sz="2000">
                <a:latin typeface="+mn-lt"/>
              </a:defRPr>
            </a:lvl1pPr>
            <a:lvl2pPr marL="342768" indent="0">
              <a:buNone/>
              <a:defRPr sz="2000"/>
            </a:lvl2pPr>
            <a:lvl3pPr marL="571281" indent="0">
              <a:buNone/>
              <a:defRPr sz="2000"/>
            </a:lvl3pPr>
            <a:lvl4pPr marL="799792" indent="0">
              <a:buNone/>
              <a:defRPr sz="2000"/>
            </a:lvl4pPr>
            <a:lvl5pPr marL="1028305" indent="0">
              <a:buNone/>
              <a:defRPr sz="2000"/>
            </a:lvl5pPr>
          </a:lstStyle>
          <a:p>
            <a:pPr lvl="0"/>
            <a:r>
              <a:rPr lang="en-US"/>
              <a:t>Yammer hashtag</a:t>
            </a:r>
          </a:p>
        </p:txBody>
      </p:sp>
    </p:spTree>
    <p:extLst>
      <p:ext uri="{BB962C8B-B14F-4D97-AF65-F5344CB8AC3E}">
        <p14:creationId xmlns:p14="http://schemas.microsoft.com/office/powerpoint/2010/main" val="33026653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fidentiality Slide">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p>
        </p:txBody>
      </p:sp>
    </p:spTree>
    <p:extLst>
      <p:ext uri="{BB962C8B-B14F-4D97-AF65-F5344CB8AC3E}">
        <p14:creationId xmlns:p14="http://schemas.microsoft.com/office/powerpoint/2010/main" val="2949180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9750040"/>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709939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1368922"/>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6794849"/>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733472"/>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7315200" cy="1181862"/>
          </a:xfrm>
          <a:noFill/>
        </p:spPr>
        <p:txBody>
          <a:bodyPr wrap="square"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40" y="3954463"/>
            <a:ext cx="7315200" cy="738664"/>
          </a:xfrm>
          <a:noFill/>
        </p:spPr>
        <p:txBody>
          <a:bodyPr wrap="square"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a:t>Speaker Name</a:t>
            </a:r>
          </a:p>
        </p:txBody>
      </p:sp>
      <p:pic>
        <p:nvPicPr>
          <p:cNvPr id="6" name="Picture 5"/>
          <p:cNvPicPr>
            <a:picLocks noChangeAspect="1"/>
          </p:cNvPicPr>
          <p:nvPr userDrawn="1"/>
        </p:nvPicPr>
        <p:blipFill>
          <a:blip r:embed="rId2"/>
          <a:stretch>
            <a:fillRect/>
          </a:stretch>
        </p:blipFill>
        <p:spPr>
          <a:xfrm>
            <a:off x="7757448" y="304193"/>
            <a:ext cx="4409440" cy="6400800"/>
          </a:xfrm>
          <a:prstGeom prst="rect">
            <a:avLst/>
          </a:prstGeom>
        </p:spPr>
      </p:pic>
    </p:spTree>
    <p:extLst>
      <p:ext uri="{BB962C8B-B14F-4D97-AF65-F5344CB8AC3E}">
        <p14:creationId xmlns:p14="http://schemas.microsoft.com/office/powerpoint/2010/main" val="34301167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7315199" cy="1181862"/>
          </a:xfrm>
          <a:noFill/>
        </p:spPr>
        <p:txBody>
          <a:bodyPr wrap="square" tIns="91440" bIns="91440" anchor="t" anchorCtr="0">
            <a:spAutoFit/>
          </a:bodyPr>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4" name="Picture 3"/>
          <p:cNvPicPr>
            <a:picLocks noChangeAspect="1"/>
          </p:cNvPicPr>
          <p:nvPr userDrawn="1"/>
        </p:nvPicPr>
        <p:blipFill>
          <a:blip r:embed="rId2"/>
          <a:stretch>
            <a:fillRect/>
          </a:stretch>
        </p:blipFill>
        <p:spPr>
          <a:xfrm>
            <a:off x="636" y="3410197"/>
            <a:ext cx="12435840" cy="3104213"/>
          </a:xfrm>
          <a:prstGeom prst="rect">
            <a:avLst/>
          </a:prstGeom>
        </p:spPr>
      </p:pic>
    </p:spTree>
    <p:extLst>
      <p:ext uri="{BB962C8B-B14F-4D97-AF65-F5344CB8AC3E}">
        <p14:creationId xmlns:p14="http://schemas.microsoft.com/office/powerpoint/2010/main" val="2347401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evice layout 1">
    <p:spTree>
      <p:nvGrpSpPr>
        <p:cNvPr id="1" name=""/>
        <p:cNvGrpSpPr/>
        <p:nvPr/>
      </p:nvGrpSpPr>
      <p:grpSpPr>
        <a:xfrm>
          <a:off x="0" y="0"/>
          <a:ext cx="0" cy="0"/>
          <a:chOff x="0" y="0"/>
          <a:chExt cx="0" cy="0"/>
        </a:xfrm>
      </p:grpSpPr>
      <p:grpSp>
        <p:nvGrpSpPr>
          <p:cNvPr id="2" name="Group 1"/>
          <p:cNvGrpSpPr/>
          <p:nvPr userDrawn="1"/>
        </p:nvGrpSpPr>
        <p:grpSpPr>
          <a:xfrm>
            <a:off x="808591" y="462605"/>
            <a:ext cx="758952" cy="758952"/>
            <a:chOff x="758451" y="-1743337"/>
            <a:chExt cx="976066" cy="976066"/>
          </a:xfrm>
        </p:grpSpPr>
        <p:sp>
          <p:nvSpPr>
            <p:cNvPr id="18" name="Oval 17"/>
            <p:cNvSpPr/>
            <p:nvPr userDrawn="1"/>
          </p:nvSpPr>
          <p:spPr bwMode="auto">
            <a:xfrm>
              <a:off x="758451" y="-1743337"/>
              <a:ext cx="976066" cy="976066"/>
            </a:xfrm>
            <a:prstGeom prst="ellipse">
              <a:avLst/>
            </a:prstGeom>
            <a:solidFill>
              <a:srgbClr val="63175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p:cNvPicPr>
              <a:picLocks noChangeAspect="1"/>
            </p:cNvPicPr>
            <p:nvPr userDrawn="1"/>
          </p:nvPicPr>
          <p:blipFill>
            <a:blip r:embed="rId2"/>
            <a:stretch>
              <a:fillRect/>
            </a:stretch>
          </p:blipFill>
          <p:spPr>
            <a:xfrm>
              <a:off x="932216" y="-1564417"/>
              <a:ext cx="635794" cy="635794"/>
            </a:xfrm>
            <a:prstGeom prst="rect">
              <a:avLst/>
            </a:prstGeom>
          </p:spPr>
        </p:pic>
      </p:grpSp>
      <p:sp>
        <p:nvSpPr>
          <p:cNvPr id="20" name="Picture Placeholder 19"/>
          <p:cNvSpPr>
            <a:spLocks noGrp="1"/>
          </p:cNvSpPr>
          <p:nvPr>
            <p:ph type="pic" sz="quarter" idx="10" hasCustomPrompt="1"/>
          </p:nvPr>
        </p:nvSpPr>
        <p:spPr>
          <a:xfrm>
            <a:off x="6218238" y="916815"/>
            <a:ext cx="10266362" cy="5753860"/>
          </a:xfrm>
          <a:solidFill>
            <a:schemeClr val="bg1"/>
          </a:solidFill>
        </p:spPr>
        <p:txBody>
          <a:bodyPr/>
          <a:lstStyle>
            <a:lvl1pPr marL="0" indent="0">
              <a:buFontTx/>
              <a:buNone/>
              <a:defRPr/>
            </a:lvl1pPr>
          </a:lstStyle>
          <a:p>
            <a:r>
              <a:rPr lang="en-US"/>
              <a:t>Screenshot of product </a:t>
            </a:r>
            <a:br>
              <a:rPr lang="en-US"/>
            </a:br>
            <a:r>
              <a:rPr lang="en-US"/>
              <a:t>offering is placed here</a:t>
            </a:r>
          </a:p>
        </p:txBody>
      </p:sp>
      <p:sp>
        <p:nvSpPr>
          <p:cNvPr id="26" name="Text Placeholder 4"/>
          <p:cNvSpPr>
            <a:spLocks noGrp="1"/>
          </p:cNvSpPr>
          <p:nvPr>
            <p:ph type="body" sz="quarter" idx="12" hasCustomPrompt="1"/>
          </p:nvPr>
        </p:nvSpPr>
        <p:spPr>
          <a:xfrm>
            <a:off x="802616" y="1868347"/>
            <a:ext cx="4779824" cy="207749"/>
          </a:xfrm>
        </p:spPr>
        <p:txBody>
          <a:bodyPr lIns="0" tIns="0" rIns="0" bIns="0"/>
          <a:lstStyle>
            <a:lvl1pPr marL="0" indent="0">
              <a:buNone/>
              <a:defRPr sz="1500" b="0" i="0">
                <a:solidFill>
                  <a:schemeClr val="bg1">
                    <a:lumMod val="25000"/>
                  </a:schemeClr>
                </a:solidFill>
                <a:latin typeface="Segoe UI Light" charset="0"/>
                <a:ea typeface="Segoe UI Light" charset="0"/>
                <a:cs typeface="Segoe UI Light" charset="0"/>
              </a:defRPr>
            </a:lvl1pPr>
          </a:lstStyle>
          <a:p>
            <a:pPr lvl="0"/>
            <a:r>
              <a:rPr lang="en-US"/>
              <a:t>SUBHEAD SEGOE UI LIGHT 15 ALL CAPS</a:t>
            </a:r>
          </a:p>
        </p:txBody>
      </p:sp>
      <p:sp>
        <p:nvSpPr>
          <p:cNvPr id="27" name="Text Placeholder 2"/>
          <p:cNvSpPr>
            <a:spLocks noGrp="1"/>
          </p:cNvSpPr>
          <p:nvPr>
            <p:ph type="body" sz="quarter" idx="11" hasCustomPrompt="1"/>
          </p:nvPr>
        </p:nvSpPr>
        <p:spPr>
          <a:xfrm>
            <a:off x="804774" y="1452848"/>
            <a:ext cx="4777665" cy="332399"/>
          </a:xfrm>
        </p:spPr>
        <p:txBody>
          <a:bodyPr lIns="0" tIns="0" rIns="0" bIns="0"/>
          <a:lstStyle>
            <a:lvl1pPr marL="0" indent="0">
              <a:buNone/>
              <a:defRPr sz="2400" b="0" i="0" baseline="0">
                <a:solidFill>
                  <a:srgbClr val="63175B"/>
                </a:solidFill>
                <a:latin typeface="Segoe UI Light" charset="0"/>
                <a:ea typeface="Segoe UI Light" charset="0"/>
                <a:cs typeface="Segoe UI Light" charset="0"/>
              </a:defRPr>
            </a:lvl1pPr>
          </a:lstStyle>
          <a:p>
            <a:pPr lvl="0"/>
            <a:r>
              <a:rPr lang="en-US"/>
              <a:t>Headline Segoe UI Light 24</a:t>
            </a:r>
          </a:p>
        </p:txBody>
      </p:sp>
      <p:sp>
        <p:nvSpPr>
          <p:cNvPr id="14" name="Text Placeholder 2"/>
          <p:cNvSpPr>
            <a:spLocks noGrp="1"/>
          </p:cNvSpPr>
          <p:nvPr>
            <p:ph type="body" sz="quarter" idx="19" hasCustomPrompt="1"/>
          </p:nvPr>
        </p:nvSpPr>
        <p:spPr>
          <a:xfrm>
            <a:off x="802616"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5" name="Text Placeholder 2"/>
          <p:cNvSpPr>
            <a:spLocks noGrp="1"/>
          </p:cNvSpPr>
          <p:nvPr>
            <p:ph type="body" sz="quarter" idx="20" hasCustomPrompt="1"/>
          </p:nvPr>
        </p:nvSpPr>
        <p:spPr>
          <a:xfrm>
            <a:off x="3482051" y="2451100"/>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6" name="Text Placeholder 2"/>
          <p:cNvSpPr>
            <a:spLocks noGrp="1"/>
          </p:cNvSpPr>
          <p:nvPr>
            <p:ph type="body" sz="quarter" idx="21" hasCustomPrompt="1"/>
          </p:nvPr>
        </p:nvSpPr>
        <p:spPr>
          <a:xfrm>
            <a:off x="802616"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17" name="Text Placeholder 2"/>
          <p:cNvSpPr>
            <a:spLocks noGrp="1"/>
          </p:cNvSpPr>
          <p:nvPr>
            <p:ph type="body" sz="quarter" idx="22" hasCustomPrompt="1"/>
          </p:nvPr>
        </p:nvSpPr>
        <p:spPr>
          <a:xfrm>
            <a:off x="3482051" y="5562679"/>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21" name="Text Placeholder 2"/>
          <p:cNvSpPr>
            <a:spLocks noGrp="1"/>
          </p:cNvSpPr>
          <p:nvPr>
            <p:ph type="body" sz="quarter" idx="23" hasCustomPrompt="1"/>
          </p:nvPr>
        </p:nvSpPr>
        <p:spPr>
          <a:xfrm>
            <a:off x="802616"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
        <p:nvSpPr>
          <p:cNvPr id="22" name="Text Placeholder 2"/>
          <p:cNvSpPr>
            <a:spLocks noGrp="1"/>
          </p:cNvSpPr>
          <p:nvPr>
            <p:ph type="body" sz="quarter" idx="24" hasCustomPrompt="1"/>
          </p:nvPr>
        </p:nvSpPr>
        <p:spPr>
          <a:xfrm>
            <a:off x="3482051" y="4019045"/>
            <a:ext cx="2106363" cy="1034129"/>
          </a:xfrm>
        </p:spPr>
        <p:txBody>
          <a:bodyPr lIns="0" tIns="0" rIns="0" bIns="0"/>
          <a:lstStyle>
            <a:lvl1pPr marL="0" indent="0">
              <a:lnSpc>
                <a:spcPct val="120000"/>
              </a:lnSpc>
              <a:spcBef>
                <a:spcPts val="0"/>
              </a:spcBef>
              <a:buNone/>
              <a:defRPr sz="1400" b="0" i="0" baseline="0">
                <a:solidFill>
                  <a:srgbClr val="63175B"/>
                </a:solidFill>
                <a:latin typeface="Segoe UI Light" charset="0"/>
                <a:ea typeface="Segoe UI Light" charset="0"/>
                <a:cs typeface="Segoe UI Light" charset="0"/>
              </a:defRPr>
            </a:lvl1pPr>
          </a:lstStyle>
          <a:p>
            <a:pPr lvl="0"/>
            <a:r>
              <a:rPr lang="en-US"/>
              <a:t>Product value offering at Segoe UI 14 and has a portion highlighted in a Purple color</a:t>
            </a:r>
          </a:p>
        </p:txBody>
      </p:sp>
    </p:spTree>
    <p:extLst>
      <p:ext uri="{BB962C8B-B14F-4D97-AF65-F5344CB8AC3E}">
        <p14:creationId xmlns:p14="http://schemas.microsoft.com/office/powerpoint/2010/main" val="530090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anim calcmode="lin" valueType="num">
                                      <p:cBhvr>
                                        <p:cTn id="20" dur="500" fill="hold"/>
                                        <p:tgtEl>
                                          <p:spTgt spid="21"/>
                                        </p:tgtEl>
                                        <p:attrNameLst>
                                          <p:attrName>ppt_x</p:attrName>
                                        </p:attrNameLst>
                                      </p:cBhvr>
                                      <p:tavLst>
                                        <p:tav tm="0">
                                          <p:val>
                                            <p:strVal val="#ppt_x"/>
                                          </p:val>
                                        </p:tav>
                                        <p:tav tm="100000">
                                          <p:val>
                                            <p:strVal val="#ppt_x"/>
                                          </p:val>
                                        </p:tav>
                                      </p:tavLst>
                                    </p:anim>
                                    <p:anim calcmode="lin" valueType="num">
                                      <p:cBhvr>
                                        <p:cTn id="21" dur="500" fill="hold"/>
                                        <p:tgtEl>
                                          <p:spTgt spid="2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tmplLst>
          <p:tmpl>
            <p:tnLst>
              <p:par>
                <p:cTn presetID="42"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anim calcmode="lin" valueType="num">
                      <p:cBhvr>
                        <p:cTn dur="500" fill="hold"/>
                        <p:tgtEl>
                          <p:spTgt spid="14"/>
                        </p:tgtEl>
                        <p:attrNameLst>
                          <p:attrName>ppt_x</p:attrName>
                        </p:attrNameLst>
                      </p:cBhvr>
                      <p:tavLst>
                        <p:tav tm="0">
                          <p:val>
                            <p:strVal val="#ppt_x"/>
                          </p:val>
                        </p:tav>
                        <p:tav tm="100000">
                          <p:val>
                            <p:strVal val="#ppt_x"/>
                          </p:val>
                        </p:tav>
                      </p:tavLst>
                    </p:anim>
                    <p:anim calcmode="lin" valueType="num">
                      <p:cBhvr>
                        <p:cTn dur="500" fill="hold"/>
                        <p:tgtEl>
                          <p:spTgt spid="14"/>
                        </p:tgtEl>
                        <p:attrNameLst>
                          <p:attrName>ppt_y</p:attrName>
                        </p:attrNameLst>
                      </p:cBhvr>
                      <p:tavLst>
                        <p:tav tm="0">
                          <p:val>
                            <p:strVal val="#ppt_y+.1"/>
                          </p:val>
                        </p:tav>
                        <p:tav tm="100000">
                          <p:val>
                            <p:strVal val="#ppt_y"/>
                          </p:val>
                        </p:tav>
                      </p:tavLst>
                    </p:anim>
                  </p:childTnLst>
                </p:cTn>
              </p:par>
            </p:tnLst>
          </p:tmpl>
        </p:tmplLst>
      </p:bldP>
      <p:bldP spid="15" grpId="0">
        <p:tmplLst>
          <p:tmpl>
            <p:tnLst>
              <p:par>
                <p:cTn presetID="42"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anim calcmode="lin" valueType="num">
                      <p:cBhvr>
                        <p:cTn dur="500" fill="hold"/>
                        <p:tgtEl>
                          <p:spTgt spid="15"/>
                        </p:tgtEl>
                        <p:attrNameLst>
                          <p:attrName>ppt_x</p:attrName>
                        </p:attrNameLst>
                      </p:cBhvr>
                      <p:tavLst>
                        <p:tav tm="0">
                          <p:val>
                            <p:strVal val="#ppt_x"/>
                          </p:val>
                        </p:tav>
                        <p:tav tm="100000">
                          <p:val>
                            <p:strVal val="#ppt_x"/>
                          </p:val>
                        </p:tav>
                      </p:tavLst>
                    </p:anim>
                    <p:anim calcmode="lin" valueType="num">
                      <p:cBhvr>
                        <p:cTn dur="500" fill="hold"/>
                        <p:tgtEl>
                          <p:spTgt spid="15"/>
                        </p:tgtEl>
                        <p:attrNameLst>
                          <p:attrName>ppt_y</p:attrName>
                        </p:attrNameLst>
                      </p:cBhvr>
                      <p:tavLst>
                        <p:tav tm="0">
                          <p:val>
                            <p:strVal val="#ppt_y+.1"/>
                          </p:val>
                        </p:tav>
                        <p:tav tm="100000">
                          <p:val>
                            <p:strVal val="#ppt_y"/>
                          </p:val>
                        </p:tav>
                      </p:tavLst>
                    </p:anim>
                  </p:childTnLst>
                </p:cTn>
              </p:par>
            </p:tnLst>
          </p:tmpl>
        </p:tmplLst>
      </p:bldP>
      <p:bldP spid="16" grpId="0">
        <p:tmplLst>
          <p:tmpl>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anim calcmode="lin" valueType="num">
                      <p:cBhvr>
                        <p:cTn dur="500" fill="hold"/>
                        <p:tgtEl>
                          <p:spTgt spid="16"/>
                        </p:tgtEl>
                        <p:attrNameLst>
                          <p:attrName>ppt_x</p:attrName>
                        </p:attrNameLst>
                      </p:cBhvr>
                      <p:tavLst>
                        <p:tav tm="0">
                          <p:val>
                            <p:strVal val="#ppt_x"/>
                          </p:val>
                        </p:tav>
                        <p:tav tm="100000">
                          <p:val>
                            <p:strVal val="#ppt_x"/>
                          </p:val>
                        </p:tav>
                      </p:tavLst>
                    </p:anim>
                    <p:anim calcmode="lin" valueType="num">
                      <p:cBhvr>
                        <p:cTn dur="500" fill="hold"/>
                        <p:tgtEl>
                          <p:spTgt spid="16"/>
                        </p:tgtEl>
                        <p:attrNameLst>
                          <p:attrName>ppt_y</p:attrName>
                        </p:attrNameLst>
                      </p:cBhvr>
                      <p:tavLst>
                        <p:tav tm="0">
                          <p:val>
                            <p:strVal val="#ppt_y+.1"/>
                          </p:val>
                        </p:tav>
                        <p:tav tm="100000">
                          <p:val>
                            <p:strVal val="#ppt_y"/>
                          </p:val>
                        </p:tav>
                      </p:tavLst>
                    </p:anim>
                  </p:childTnLst>
                </p:cTn>
              </p:par>
            </p:tnLst>
          </p:tmpl>
        </p:tmplLst>
      </p:bldP>
      <p:bldP spid="17" grpId="0">
        <p:tmplLst>
          <p:tmpl>
            <p:tnLst>
              <p:par>
                <p:cTn presetID="42"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anim calcmode="lin" valueType="num">
                      <p:cBhvr>
                        <p:cTn dur="500" fill="hold"/>
                        <p:tgtEl>
                          <p:spTgt spid="17"/>
                        </p:tgtEl>
                        <p:attrNameLst>
                          <p:attrName>ppt_x</p:attrName>
                        </p:attrNameLst>
                      </p:cBhvr>
                      <p:tavLst>
                        <p:tav tm="0">
                          <p:val>
                            <p:strVal val="#ppt_x"/>
                          </p:val>
                        </p:tav>
                        <p:tav tm="100000">
                          <p:val>
                            <p:strVal val="#ppt_x"/>
                          </p:val>
                        </p:tav>
                      </p:tavLst>
                    </p:anim>
                    <p:anim calcmode="lin" valueType="num">
                      <p:cBhvr>
                        <p:cTn dur="500" fill="hold"/>
                        <p:tgtEl>
                          <p:spTgt spid="17"/>
                        </p:tgtEl>
                        <p:attrNameLst>
                          <p:attrName>ppt_y</p:attrName>
                        </p:attrNameLst>
                      </p:cBhvr>
                      <p:tavLst>
                        <p:tav tm="0">
                          <p:val>
                            <p:strVal val="#ppt_y+.1"/>
                          </p:val>
                        </p:tav>
                        <p:tav tm="100000">
                          <p:val>
                            <p:strVal val="#ppt_y"/>
                          </p:val>
                        </p:tav>
                      </p:tavLst>
                    </p:anim>
                  </p:childTnLst>
                </p:cTn>
              </p:par>
            </p:tnLst>
          </p:tmpl>
        </p:tmplLst>
      </p:bldP>
      <p:bldP spid="21" grpId="0">
        <p:tmplLst>
          <p:tmpl>
            <p:tnLst>
              <p:par>
                <p:cTn presetID="42"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p:tmplLst>
          <p:tmpl>
            <p:tnLst>
              <p:par>
                <p:cTn presetID="42"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008740022"/>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9492949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3072531"/>
            <a:ext cx="5486399" cy="849463"/>
          </a:xfrm>
        </p:spPr>
        <p:txBody>
          <a:bodyPr anchor="ctr">
            <a:spAutoFit/>
          </a:bodyPr>
          <a:lstStyle>
            <a:lvl1pPr>
              <a:defRPr sz="4799"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874400694"/>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799" baseline="0">
                <a:gradFill>
                  <a:gsLst>
                    <a:gs pos="1250">
                      <a:schemeClr val="tx1"/>
                    </a:gs>
                    <a:gs pos="100000">
                      <a:schemeClr val="tx1"/>
                    </a:gs>
                  </a:gsLst>
                  <a:lin ang="5400000" scaled="0"/>
                </a:gradFill>
              </a:defRPr>
            </a:lvl1pPr>
          </a:lstStyle>
          <a:p>
            <a:r>
              <a:rPr lang="en-US"/>
              <a:t>Square photo layout</a:t>
            </a:r>
          </a:p>
        </p:txBody>
      </p:sp>
      <p:sp>
        <p:nvSpPr>
          <p:cNvPr id="5"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p>
        </p:txBody>
      </p:sp>
      <p:pic>
        <p:nvPicPr>
          <p:cNvPr id="3" name="Picture 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441315" y="1"/>
            <a:ext cx="6995160" cy="6995160"/>
          </a:xfrm>
          <a:prstGeom prst="rect">
            <a:avLst/>
          </a:prstGeom>
        </p:spPr>
      </p:pic>
    </p:spTree>
    <p:extLst>
      <p:ext uri="{BB962C8B-B14F-4D97-AF65-F5344CB8AC3E}">
        <p14:creationId xmlns:p14="http://schemas.microsoft.com/office/powerpoint/2010/main" val="2232042819"/>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834076"/>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Accent Colo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7317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48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49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40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79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1938455"/>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black">
          <a:xfrm>
            <a:off x="468308" y="479425"/>
            <a:ext cx="1448129" cy="310896"/>
            <a:chOff x="457200" y="1643393"/>
            <a:chExt cx="4492753" cy="96454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97"/>
              <a:endParaRPr lang="en-US" sz="1800">
                <a:solidFill>
                  <a:srgbClr val="FFFFFF"/>
                </a:solidFill>
              </a:endParaRPr>
            </a:p>
          </p:txBody>
        </p:sp>
      </p:grpSp>
      <p:sp>
        <p:nvSpPr>
          <p:cNvPr id="8"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54" tIns="182854" rIns="182854" bIns="182854" numCol="1" anchor="t" anchorCtr="0" compatLnSpc="1">
            <a:prstTxWarp prst="textNoShape">
              <a:avLst/>
            </a:prstTxWarp>
            <a:spAutoFit/>
          </a:bodyPr>
          <a:lstStyle/>
          <a:p>
            <a:pPr defTabSz="932111" eaLnBrk="0" hangingPunct="0"/>
            <a:r>
              <a:rPr lang="en-US" sz="700">
                <a:gradFill>
                  <a:gsLst>
                    <a:gs pos="0">
                      <a:srgbClr val="FFFFFF"/>
                    </a:gs>
                    <a:gs pos="100000">
                      <a:srgbClr val="FFFFFF"/>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35148667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4846873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40" y="1212852"/>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8270716"/>
      </p:ext>
    </p:extLst>
  </p:cSld>
  <p:clrMapOvr>
    <a:masterClrMapping/>
  </p:clrMapOvr>
  <p:transition>
    <p:fade/>
  </p:transition>
</p:sldLayout>
</file>

<file path=ppt/slideMasters/_rels/slideMaster1.xml.rels><?xml version="1.0" encoding="UTF-8" standalone="yes"?><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image" Target="../media/image6.emf"/><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41"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image" Target="../media/image1.png"/><Relationship Id="rId8" Type="http://schemas.openxmlformats.org/officeDocument/2006/relationships/slideLayout" Target="../slideLayouts/slideLayout20.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s>
</file>

<file path=ppt/slideMasters/_rels/slideMaster4.xml.rels><?xml version="1.0" encoding="UTF-8" standalone="yes"?><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image" Target="../media/image15.emf"/><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theme" Target="../theme/theme4.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image" Target="../media/image1.png"/></Relationships>
</file>

<file path=ppt/slideMasters/_rels/slideMaster5.xml.rels><?xml version="1.0" encoding="UTF-8" standalone="yes"?><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slideLayout" Target="../slideLayouts/slideLayout115.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42" Type="http://schemas.openxmlformats.org/officeDocument/2006/relationships/slideLayout" Target="../slideLayouts/slideLayout118.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40" Type="http://schemas.openxmlformats.org/officeDocument/2006/relationships/slideLayout" Target="../slideLayouts/slideLayout116.xml"/><Relationship Id="rId45" Type="http://schemas.openxmlformats.org/officeDocument/2006/relationships/image" Target="../media/image1.png"/><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4" Type="http://schemas.openxmlformats.org/officeDocument/2006/relationships/image" Target="../media/image6.emf"/><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43" Type="http://schemas.openxmlformats.org/officeDocument/2006/relationships/theme" Target="../theme/theme5.xml"/><Relationship Id="rId8" Type="http://schemas.openxmlformats.org/officeDocument/2006/relationships/slideLayout" Target="../slideLayouts/slideLayout84.xml"/><Relationship Id="rId3" Type="http://schemas.openxmlformats.org/officeDocument/2006/relationships/slideLayout" Target="../slideLayouts/slideLayout79.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slideLayout" Target="../slideLayouts/slideLayout114.xml"/><Relationship Id="rId20" Type="http://schemas.openxmlformats.org/officeDocument/2006/relationships/slideLayout" Target="../slideLayouts/slideLayout96.xml"/><Relationship Id="rId41" Type="http://schemas.openxmlformats.org/officeDocument/2006/relationships/slideLayout" Target="../slideLayouts/slideLayout117.xml"/></Relationships>
</file>

<file path=ppt/slideMasters/_rels/slideMaster6.xml.rels><?xml version="1.0" encoding="UTF-8" standalone="yes"?><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image" Target="../media/image1.pn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6.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7"/>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3" y="1212851"/>
            <a:ext cx="11887198" cy="2376035"/>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images of people using computers and phones">
            <a:extLst>
              <a:ext uri="{FF2B5EF4-FFF2-40B4-BE49-F238E27FC236}">
                <a16:creationId xmlns:a16="http://schemas.microsoft.com/office/drawing/2014/main" id="{12BBD99D-6654-C60A-AF9A-05B25C58E4E5}"/>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a:stretch/>
        </p:blipFill>
        <p:spPr bwMode="auto">
          <a:xfrm>
            <a:off x="11698189" y="6756863"/>
            <a:ext cx="738286" cy="237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716570"/>
      </p:ext>
    </p:extLst>
  </p:cSld>
  <p:clrMap bg1="lt1" tx1="dk1" bg2="lt2" tx2="dk2" accent1="accent1" accent2="accent2" accent3="accent3" accent4="accent4" accent5="accent5" accent6="accent6" hlink="hlink" folHlink="folHlink"/>
  <p:sldLayoutIdLst>
    <p:sldLayoutId id="2147483661" r:id="rId1"/>
    <p:sldLayoutId id="2147483934" r:id="rId2"/>
    <p:sldLayoutId id="2147483935" r:id="rId3"/>
    <p:sldLayoutId id="2147483936" r:id="rId4"/>
    <p:sldLayoutId id="2147483668" r:id="rId5"/>
    <p:sldLayoutId id="2147483931" r:id="rId6"/>
    <p:sldLayoutId id="2147483932" r:id="rId7"/>
    <p:sldLayoutId id="2147483672" r:id="rId8"/>
    <p:sldLayoutId id="2147483929" r:id="rId9"/>
    <p:sldLayoutId id="2147483930" r:id="rId10"/>
    <p:sldLayoutId id="2147483679" r:id="rId11"/>
  </p:sldLayoutIdLst>
  <p:transition>
    <p:fade/>
  </p:transition>
  <p:txStyles>
    <p:titleStyle>
      <a:lvl1pPr algn="l" defTabSz="914378" rtl="0" eaLnBrk="1" latinLnBrk="0" hangingPunct="1">
        <a:lnSpc>
          <a:spcPct val="90000"/>
        </a:lnSpc>
        <a:spcBef>
          <a:spcPct val="0"/>
        </a:spcBef>
        <a:buNone/>
        <a:defRPr lang="en-US" sz="4800"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100"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481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722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78" rtl="0" eaLnBrk="1" latinLnBrk="0" hangingPunct="1">
        <a:defRPr sz="1765" kern="1200">
          <a:solidFill>
            <a:schemeClr val="tx1"/>
          </a:solidFill>
          <a:latin typeface="+mn-lt"/>
          <a:ea typeface="+mn-ea"/>
          <a:cs typeface="+mn-cs"/>
        </a:defRPr>
      </a:lvl1pPr>
      <a:lvl2pPr marL="457189" algn="l" defTabSz="914378" rtl="0" eaLnBrk="1" latinLnBrk="0" hangingPunct="1">
        <a:defRPr sz="1765" kern="1200">
          <a:solidFill>
            <a:schemeClr val="tx1"/>
          </a:solidFill>
          <a:latin typeface="+mn-lt"/>
          <a:ea typeface="+mn-ea"/>
          <a:cs typeface="+mn-cs"/>
        </a:defRPr>
      </a:lvl2pPr>
      <a:lvl3pPr marL="914378" algn="l" defTabSz="914378" rtl="0" eaLnBrk="1" latinLnBrk="0" hangingPunct="1">
        <a:defRPr sz="1765" kern="1200">
          <a:solidFill>
            <a:schemeClr val="tx1"/>
          </a:solidFill>
          <a:latin typeface="+mn-lt"/>
          <a:ea typeface="+mn-ea"/>
          <a:cs typeface="+mn-cs"/>
        </a:defRPr>
      </a:lvl3pPr>
      <a:lvl4pPr marL="1371567" algn="l" defTabSz="914378" rtl="0" eaLnBrk="1" latinLnBrk="0" hangingPunct="1">
        <a:defRPr sz="1765" kern="1200">
          <a:solidFill>
            <a:schemeClr val="tx1"/>
          </a:solidFill>
          <a:latin typeface="+mn-lt"/>
          <a:ea typeface="+mn-ea"/>
          <a:cs typeface="+mn-cs"/>
        </a:defRPr>
      </a:lvl4pPr>
      <a:lvl5pPr marL="1828756" algn="l" defTabSz="914378" rtl="0" eaLnBrk="1" latinLnBrk="0" hangingPunct="1">
        <a:defRPr sz="1765" kern="1200">
          <a:solidFill>
            <a:schemeClr val="tx1"/>
          </a:solidFill>
          <a:latin typeface="+mn-lt"/>
          <a:ea typeface="+mn-ea"/>
          <a:cs typeface="+mn-cs"/>
        </a:defRPr>
      </a:lvl5pPr>
      <a:lvl6pPr marL="2285946" algn="l" defTabSz="914378" rtl="0" eaLnBrk="1" latinLnBrk="0" hangingPunct="1">
        <a:defRPr sz="1765" kern="1200">
          <a:solidFill>
            <a:schemeClr val="tx1"/>
          </a:solidFill>
          <a:latin typeface="+mn-lt"/>
          <a:ea typeface="+mn-ea"/>
          <a:cs typeface="+mn-cs"/>
        </a:defRPr>
      </a:lvl6pPr>
      <a:lvl7pPr marL="2743134" algn="l" defTabSz="914378" rtl="0" eaLnBrk="1" latinLnBrk="0" hangingPunct="1">
        <a:defRPr sz="1765" kern="1200">
          <a:solidFill>
            <a:schemeClr val="tx1"/>
          </a:solidFill>
          <a:latin typeface="+mn-lt"/>
          <a:ea typeface="+mn-ea"/>
          <a:cs typeface="+mn-cs"/>
        </a:defRPr>
      </a:lvl7pPr>
      <a:lvl8pPr marL="3200323" algn="l" defTabSz="914378" rtl="0" eaLnBrk="1" latinLnBrk="0" hangingPunct="1">
        <a:defRPr sz="1765" kern="1200">
          <a:solidFill>
            <a:schemeClr val="tx1"/>
          </a:solidFill>
          <a:latin typeface="+mn-lt"/>
          <a:ea typeface="+mn-ea"/>
          <a:cs typeface="+mn-cs"/>
        </a:defRPr>
      </a:lvl8pPr>
      <a:lvl9pPr marL="3657513" algn="l" defTabSz="914378"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userDrawn="1">
          <p15:clr>
            <a:srgbClr val="C35EA4"/>
          </p15:clr>
        </p15:guide>
        <p15:guide id="4" pos="1517" userDrawn="1">
          <p15:clr>
            <a:srgbClr val="C35EA4"/>
          </p15:clr>
        </p15:guide>
        <p15:guide id="5" pos="2621" userDrawn="1">
          <p15:clr>
            <a:srgbClr val="C35EA4"/>
          </p15:clr>
        </p15:guide>
        <p15:guide id="6" pos="2765" userDrawn="1">
          <p15:clr>
            <a:srgbClr val="C35EA4"/>
          </p15:clr>
        </p15:guide>
        <p15:guide id="7" pos="3821" userDrawn="1">
          <p15:clr>
            <a:srgbClr val="C35EA4"/>
          </p15:clr>
        </p15:guide>
        <p15:guide id="8" pos="3989" userDrawn="1">
          <p15:clr>
            <a:srgbClr val="C35EA4"/>
          </p15:clr>
        </p15:guide>
        <p15:guide id="9" pos="5069" userDrawn="1">
          <p15:clr>
            <a:srgbClr val="C35EA4"/>
          </p15:clr>
        </p15:guide>
        <p15:guide id="10" pos="5213" userDrawn="1">
          <p15:clr>
            <a:srgbClr val="C35EA4"/>
          </p15:clr>
        </p15:guide>
        <p15:guide id="11" pos="6317" userDrawn="1">
          <p15:clr>
            <a:srgbClr val="C35EA4"/>
          </p15:clr>
        </p15:guide>
        <p15:guide id="12" pos="6461" userDrawn="1">
          <p15:clr>
            <a:srgbClr val="C35EA4"/>
          </p15:clr>
        </p15:guide>
        <p15:guide id="16" pos="365" userDrawn="1">
          <p15:clr>
            <a:srgbClr val="F26B43"/>
          </p15:clr>
        </p15:guide>
        <p15:guide id="17" pos="7541" userDrawn="1">
          <p15:clr>
            <a:srgbClr val="F26B43"/>
          </p15:clr>
        </p15:guide>
        <p15:guide id="18" orient="horz" pos="766" userDrawn="1">
          <p15:clr>
            <a:srgbClr val="5ACBF0"/>
          </p15:clr>
        </p15:guide>
        <p15:guide id="19" orient="horz" pos="1393" userDrawn="1">
          <p15:clr>
            <a:srgbClr val="5ACBF0"/>
          </p15:clr>
        </p15:guide>
        <p15:guide id="20" orient="horz" pos="617" userDrawn="1">
          <p15:clr>
            <a:srgbClr val="5ACBF0"/>
          </p15:clr>
        </p15:guide>
        <p15:guide id="21" orient="horz" pos="1544" userDrawn="1">
          <p15:clr>
            <a:srgbClr val="5ACBF0"/>
          </p15:clr>
        </p15:guide>
        <p15:guide id="22" orient="horz" pos="2172" userDrawn="1">
          <p15:clr>
            <a:srgbClr val="5ACBF0"/>
          </p15:clr>
        </p15:guide>
        <p15:guide id="23" orient="horz" pos="2320" userDrawn="1">
          <p15:clr>
            <a:srgbClr val="5ACBF0"/>
          </p15:clr>
        </p15:guide>
        <p15:guide id="25" orient="horz" pos="289" userDrawn="1">
          <p15:clr>
            <a:srgbClr val="F26B43"/>
          </p15:clr>
        </p15:guide>
        <p15:guide id="26" orient="horz" pos="4202" userDrawn="1">
          <p15:clr>
            <a:srgbClr val="F26B43"/>
          </p15:clr>
        </p15:guide>
        <p15:guide id="27" orient="horz" pos="2949" userDrawn="1">
          <p15:clr>
            <a:srgbClr val="5ACBF0"/>
          </p15:clr>
        </p15:guide>
        <p15:guide id="28" orient="horz" pos="3098" userDrawn="1">
          <p15:clr>
            <a:srgbClr val="5ACBF0"/>
          </p15:clr>
        </p15:guide>
        <p15:guide id="29" orient="horz" pos="3727" userDrawn="1">
          <p15:clr>
            <a:srgbClr val="5ACBF0"/>
          </p15:clr>
        </p15:guide>
        <p15:guide id="30" orient="horz" pos="3876"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8787"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39" y="1212851"/>
            <a:ext cx="11887200" cy="555610"/>
          </a:xfrm>
          <a:prstGeom prst="rect">
            <a:avLst/>
          </a:prstGeom>
        </p:spPr>
        <p:txBody>
          <a:bodyPr vert="horz" wrap="square" lIns="146304" tIns="91440" rIns="146304" bIns="91440" rtlCol="0">
            <a:spAutoFit/>
          </a:bodyPr>
          <a:lstStyle/>
          <a:p>
            <a:pPr lvl="0"/>
            <a:r>
              <a:rPr lang="en-US"/>
              <a:t>Click to edit Master text styles</a:t>
            </a:r>
          </a:p>
        </p:txBody>
      </p:sp>
    </p:spTree>
    <p:extLst>
      <p:ext uri="{BB962C8B-B14F-4D97-AF65-F5344CB8AC3E}">
        <p14:creationId xmlns:p14="http://schemas.microsoft.com/office/powerpoint/2010/main" val="322341259"/>
      </p:ext>
    </p:extLst>
  </p:cSld>
  <p:clrMap bg1="lt1" tx1="dk1" bg2="lt2" tx2="dk2" accent1="accent1" accent2="accent2" accent3="accent3" accent4="accent4" accent5="accent5" accent6="accent6" hlink="hlink" folHlink="folHlink"/>
  <p:sldLayoutIdLst>
    <p:sldLayoutId id="2147483816" r:id="rId1"/>
  </p:sldLayoutIdLst>
  <p:transition>
    <p:fade/>
  </p:transition>
  <p:txStyles>
    <p:titleStyle>
      <a:lvl1pPr algn="l" defTabSz="931684" rtl="0" eaLnBrk="1" fontAlgn="base" hangingPunct="1">
        <a:lnSpc>
          <a:spcPct val="90000"/>
        </a:lnSpc>
        <a:spcBef>
          <a:spcPct val="0"/>
        </a:spcBef>
        <a:spcAft>
          <a:spcPct val="0"/>
        </a:spcAft>
        <a:defRPr lang="en-US" sz="4488" kern="1200" spc="-102" dirty="0">
          <a:ln w="3175">
            <a:noFill/>
          </a:ln>
          <a:gradFill>
            <a:gsLst>
              <a:gs pos="1250">
                <a:schemeClr val="tx1"/>
              </a:gs>
              <a:gs pos="100000">
                <a:schemeClr val="tx1"/>
              </a:gs>
            </a:gsLst>
            <a:lin ang="5400000" scaled="0"/>
          </a:gradFill>
          <a:latin typeface="+mj-lt"/>
          <a:ea typeface="ＭＳ Ｐゴシック" charset="0"/>
          <a:cs typeface="Segoe UI" pitchFamily="34" charset="0"/>
        </a:defRPr>
      </a:lvl1pPr>
      <a:lvl2pPr algn="l" defTabSz="931684" rtl="0" eaLnBrk="1" fontAlgn="base" hangingPunct="1">
        <a:lnSpc>
          <a:spcPct val="90000"/>
        </a:lnSpc>
        <a:spcBef>
          <a:spcPct val="0"/>
        </a:spcBef>
        <a:spcAft>
          <a:spcPct val="0"/>
        </a:spcAft>
        <a:defRPr sz="5399">
          <a:solidFill>
            <a:schemeClr val="tx1"/>
          </a:solidFill>
          <a:latin typeface="Segoe UI Light" charset="0"/>
          <a:ea typeface="ＭＳ Ｐゴシック" charset="0"/>
        </a:defRPr>
      </a:lvl2pPr>
      <a:lvl3pPr algn="l" defTabSz="931684" rtl="0" eaLnBrk="1" fontAlgn="base" hangingPunct="1">
        <a:lnSpc>
          <a:spcPct val="90000"/>
        </a:lnSpc>
        <a:spcBef>
          <a:spcPct val="0"/>
        </a:spcBef>
        <a:spcAft>
          <a:spcPct val="0"/>
        </a:spcAft>
        <a:defRPr sz="5399">
          <a:solidFill>
            <a:schemeClr val="tx1"/>
          </a:solidFill>
          <a:latin typeface="Segoe UI Light" charset="0"/>
          <a:ea typeface="ＭＳ Ｐゴシック" charset="0"/>
        </a:defRPr>
      </a:lvl3pPr>
      <a:lvl4pPr algn="l" defTabSz="931684" rtl="0" eaLnBrk="1" fontAlgn="base" hangingPunct="1">
        <a:lnSpc>
          <a:spcPct val="90000"/>
        </a:lnSpc>
        <a:spcBef>
          <a:spcPct val="0"/>
        </a:spcBef>
        <a:spcAft>
          <a:spcPct val="0"/>
        </a:spcAft>
        <a:defRPr sz="5399">
          <a:solidFill>
            <a:schemeClr val="tx1"/>
          </a:solidFill>
          <a:latin typeface="Segoe UI Light" charset="0"/>
          <a:ea typeface="ＭＳ Ｐゴシック" charset="0"/>
        </a:defRPr>
      </a:lvl4pPr>
      <a:lvl5pPr algn="l" defTabSz="931684" rtl="0" eaLnBrk="1" fontAlgn="base" hangingPunct="1">
        <a:lnSpc>
          <a:spcPct val="90000"/>
        </a:lnSpc>
        <a:spcBef>
          <a:spcPct val="0"/>
        </a:spcBef>
        <a:spcAft>
          <a:spcPct val="0"/>
        </a:spcAft>
        <a:defRPr sz="5399">
          <a:solidFill>
            <a:schemeClr val="tx1"/>
          </a:solidFill>
          <a:latin typeface="Segoe UI Light" charset="0"/>
          <a:ea typeface="ＭＳ Ｐゴシック" charset="0"/>
        </a:defRPr>
      </a:lvl5pPr>
      <a:lvl6pPr marL="457112" algn="l" defTabSz="931684" rtl="0" eaLnBrk="1" fontAlgn="base" hangingPunct="1">
        <a:lnSpc>
          <a:spcPct val="90000"/>
        </a:lnSpc>
        <a:spcBef>
          <a:spcPct val="0"/>
        </a:spcBef>
        <a:spcAft>
          <a:spcPct val="0"/>
        </a:spcAft>
        <a:defRPr sz="5399">
          <a:solidFill>
            <a:schemeClr val="tx1"/>
          </a:solidFill>
          <a:latin typeface="Segoe UI Light" charset="0"/>
          <a:ea typeface="ＭＳ Ｐゴシック" charset="0"/>
        </a:defRPr>
      </a:lvl6pPr>
      <a:lvl7pPr marL="914224" algn="l" defTabSz="931684" rtl="0" eaLnBrk="1" fontAlgn="base" hangingPunct="1">
        <a:lnSpc>
          <a:spcPct val="90000"/>
        </a:lnSpc>
        <a:spcBef>
          <a:spcPct val="0"/>
        </a:spcBef>
        <a:spcAft>
          <a:spcPct val="0"/>
        </a:spcAft>
        <a:defRPr sz="5399">
          <a:solidFill>
            <a:schemeClr val="tx1"/>
          </a:solidFill>
          <a:latin typeface="Segoe UI Light" charset="0"/>
          <a:ea typeface="ＭＳ Ｐゴシック" charset="0"/>
        </a:defRPr>
      </a:lvl7pPr>
      <a:lvl8pPr marL="1371336" algn="l" defTabSz="931684" rtl="0" eaLnBrk="1" fontAlgn="base" hangingPunct="1">
        <a:lnSpc>
          <a:spcPct val="90000"/>
        </a:lnSpc>
        <a:spcBef>
          <a:spcPct val="0"/>
        </a:spcBef>
        <a:spcAft>
          <a:spcPct val="0"/>
        </a:spcAft>
        <a:defRPr sz="5399">
          <a:solidFill>
            <a:schemeClr val="tx1"/>
          </a:solidFill>
          <a:latin typeface="Segoe UI Light" charset="0"/>
          <a:ea typeface="ＭＳ Ｐゴシック" charset="0"/>
        </a:defRPr>
      </a:lvl8pPr>
      <a:lvl9pPr marL="1828449" algn="l" defTabSz="931684" rtl="0" eaLnBrk="1" fontAlgn="base" hangingPunct="1">
        <a:lnSpc>
          <a:spcPct val="90000"/>
        </a:lnSpc>
        <a:spcBef>
          <a:spcPct val="0"/>
        </a:spcBef>
        <a:spcAft>
          <a:spcPct val="0"/>
        </a:spcAft>
        <a:defRPr sz="5399">
          <a:solidFill>
            <a:schemeClr val="tx1"/>
          </a:solidFill>
          <a:latin typeface="Segoe UI Light" charset="0"/>
          <a:ea typeface="ＭＳ Ｐゴシック" charset="0"/>
        </a:defRPr>
      </a:lvl9pPr>
    </p:titleStyle>
    <p:bodyStyle>
      <a:lvl1pPr marL="342834" indent="-342834" algn="l" defTabSz="931684" rtl="0" eaLnBrk="1" fontAlgn="base" hangingPunct="1">
        <a:lnSpc>
          <a:spcPct val="90000"/>
        </a:lnSpc>
        <a:spcBef>
          <a:spcPct val="20000"/>
        </a:spcBef>
        <a:spcAft>
          <a:spcPct val="0"/>
        </a:spcAft>
        <a:buSzPct val="90000"/>
        <a:buFont typeface="Arial" charset="0"/>
        <a:buChar char="•"/>
        <a:defRPr sz="2652" kern="1200">
          <a:gradFill>
            <a:gsLst>
              <a:gs pos="1250">
                <a:schemeClr val="tx1"/>
              </a:gs>
              <a:gs pos="100000">
                <a:schemeClr val="tx1"/>
              </a:gs>
            </a:gsLst>
            <a:lin ang="5400000" scaled="0"/>
          </a:gradFill>
          <a:latin typeface="+mj-lt"/>
          <a:ea typeface="ＭＳ Ｐゴシック" charset="0"/>
          <a:cs typeface="ＭＳ Ｐゴシック" charset="0"/>
        </a:defRPr>
      </a:lvl1pPr>
      <a:lvl2pPr marL="584088" indent="-241253" algn="l" defTabSz="931684" rtl="0" eaLnBrk="1" fontAlgn="base" hangingPunct="1">
        <a:lnSpc>
          <a:spcPct val="90000"/>
        </a:lnSpc>
        <a:spcBef>
          <a:spcPct val="20000"/>
        </a:spcBef>
        <a:spcAft>
          <a:spcPct val="0"/>
        </a:spcAft>
        <a:buSzPct val="90000"/>
        <a:buFont typeface="Arial" charset="0"/>
        <a:buChar char="•"/>
        <a:defRPr sz="2400" kern="1200">
          <a:gradFill>
            <a:gsLst>
              <a:gs pos="1250">
                <a:schemeClr val="tx1"/>
              </a:gs>
              <a:gs pos="100000">
                <a:schemeClr val="tx1"/>
              </a:gs>
            </a:gsLst>
            <a:lin ang="5400000" scaled="0"/>
          </a:gradFill>
          <a:latin typeface="+mn-lt"/>
          <a:ea typeface="ＭＳ Ｐゴシック" charset="0"/>
          <a:cs typeface="+mn-cs"/>
        </a:defRPr>
      </a:lvl2pPr>
      <a:lvl3pPr marL="799946" indent="-228557" algn="l" defTabSz="931684" rtl="0" eaLnBrk="1" fontAlgn="base" hangingPunct="1">
        <a:lnSpc>
          <a:spcPct val="90000"/>
        </a:lnSpc>
        <a:spcBef>
          <a:spcPct val="20000"/>
        </a:spcBef>
        <a:spcAft>
          <a:spcPct val="0"/>
        </a:spcAft>
        <a:buSzPct val="90000"/>
        <a:buFont typeface="Arial" charset="0"/>
        <a:buChar char="•"/>
        <a:defRPr sz="2000" kern="1200">
          <a:gradFill>
            <a:gsLst>
              <a:gs pos="1250">
                <a:schemeClr val="tx1"/>
              </a:gs>
              <a:gs pos="100000">
                <a:schemeClr val="tx1"/>
              </a:gs>
            </a:gsLst>
            <a:lin ang="5400000" scaled="0"/>
          </a:gradFill>
          <a:latin typeface="+mn-lt"/>
          <a:ea typeface="ＭＳ Ｐゴシック" charset="0"/>
          <a:cs typeface="+mn-cs"/>
        </a:defRPr>
      </a:lvl3pPr>
      <a:lvl4pPr marL="1028503" indent="-228557" algn="l" defTabSz="931684" rtl="0" eaLnBrk="1" fontAlgn="base" hangingPunct="1">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4pPr>
      <a:lvl5pPr marL="1257058" indent="-228557" algn="l" defTabSz="931684" rtl="0" eaLnBrk="1" fontAlgn="base" hangingPunct="1">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2"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42" cstate="screen">
            <a:extLst>
              <a:ext uri="{28A0092B-C50C-407E-A947-70E740481C1C}">
                <a14:useLocalDpi xmlns:a14="http://schemas.microsoft.com/office/drawing/2010/main"/>
              </a:ext>
            </a:extLst>
          </a:blip>
          <a:stretch>
            <a:fillRect/>
          </a:stretch>
        </p:blipFill>
        <p:spPr>
          <a:xfrm rot="5400000">
            <a:off x="9371797" y="3072300"/>
            <a:ext cx="6995160" cy="849926"/>
          </a:xfrm>
          <a:prstGeom prst="rect">
            <a:avLst/>
          </a:prstGeom>
        </p:spPr>
      </p:pic>
      <p:pic>
        <p:nvPicPr>
          <p:cNvPr id="3" name="Picture 2" descr="images of people using computers and phones">
            <a:extLst>
              <a:ext uri="{FF2B5EF4-FFF2-40B4-BE49-F238E27FC236}">
                <a16:creationId xmlns:a16="http://schemas.microsoft.com/office/drawing/2014/main" id="{F28B1181-B868-14B9-D8D5-1317C13C5789}"/>
              </a:ext>
            </a:extLst>
          </p:cNvPr>
          <p:cNvPicPr>
            <a:picLocks noChangeAspect="1" noChangeArrowheads="1"/>
          </p:cNvPicPr>
          <p:nvPr userDrawn="1"/>
        </p:nvPicPr>
        <p:blipFill rotWithShape="1">
          <a:blip r:embed="rId43">
            <a:extLst>
              <a:ext uri="{28A0092B-C50C-407E-A947-70E740481C1C}">
                <a14:useLocalDpi xmlns:a14="http://schemas.microsoft.com/office/drawing/2010/main" val="0"/>
              </a:ext>
            </a:extLst>
          </a:blip>
          <a:srcRect/>
          <a:stretch/>
        </p:blipFill>
        <p:spPr bwMode="auto">
          <a:xfrm>
            <a:off x="11706128" y="6756863"/>
            <a:ext cx="738286" cy="237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46406"/>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 id="2147483973" r:id="rId16"/>
    <p:sldLayoutId id="2147483974" r:id="rId17"/>
    <p:sldLayoutId id="2147483975" r:id="rId18"/>
    <p:sldLayoutId id="2147483976" r:id="rId19"/>
    <p:sldLayoutId id="2147483977" r:id="rId20"/>
    <p:sldLayoutId id="2147483978" r:id="rId21"/>
    <p:sldLayoutId id="2147483979" r:id="rId22"/>
    <p:sldLayoutId id="2147483980" r:id="rId23"/>
    <p:sldLayoutId id="2147483981" r:id="rId24"/>
    <p:sldLayoutId id="2147483982" r:id="rId25"/>
    <p:sldLayoutId id="2147483983" r:id="rId26"/>
    <p:sldLayoutId id="2147483984" r:id="rId27"/>
    <p:sldLayoutId id="2147483986" r:id="rId28"/>
    <p:sldLayoutId id="2147483987" r:id="rId29"/>
    <p:sldLayoutId id="2147483988" r:id="rId30"/>
    <p:sldLayoutId id="2147483989" r:id="rId31"/>
    <p:sldLayoutId id="2147483990" r:id="rId32"/>
    <p:sldLayoutId id="2147483991" r:id="rId33"/>
    <p:sldLayoutId id="2147483992" r:id="rId34"/>
    <p:sldLayoutId id="2147483995" r:id="rId35"/>
    <p:sldLayoutId id="2147483996" r:id="rId36"/>
    <p:sldLayoutId id="2147483997" r:id="rId37"/>
    <p:sldLayoutId id="2147483998" r:id="rId38"/>
    <p:sldLayoutId id="2147483999" r:id="rId39"/>
    <p:sldLayoutId id="2147484001" r:id="rId40"/>
  </p:sldLayoutIdLst>
  <p:transition>
    <p:fade/>
  </p:transition>
  <p:txStyles>
    <p:titleStyle>
      <a:lvl1pPr algn="l" defTabSz="932384" rtl="0" eaLnBrk="1" latinLnBrk="0" hangingPunct="1">
        <a:lnSpc>
          <a:spcPct val="90000"/>
        </a:lnSpc>
        <a:spcBef>
          <a:spcPct val="0"/>
        </a:spcBef>
        <a:buNone/>
        <a:defRPr lang="en-US" sz="3600" b="1" i="0" kern="1200" cap="none" spc="-102" baseline="0" dirty="0" smtClean="0">
          <a:ln w="3175">
            <a:noFill/>
          </a:ln>
          <a:gradFill>
            <a:gsLst>
              <a:gs pos="1250">
                <a:schemeClr val="tx1"/>
              </a:gs>
              <a:gs pos="100000">
                <a:schemeClr val="tx1"/>
              </a:gs>
            </a:gsLst>
            <a:lin ang="5400000" scaled="0"/>
          </a:gradFill>
          <a:effectLst/>
          <a:latin typeface="Segoe UI Semibold" panose="020B0502040204020203" pitchFamily="34" charset="0"/>
          <a:ea typeface="+mn-ea"/>
          <a:cs typeface="Segoe UI Semibold" panose="020B0502040204020203" pitchFamily="34" charset="0"/>
        </a:defRPr>
      </a:lvl1pPr>
    </p:titleStyle>
    <p:bodyStyle>
      <a:lvl1pPr marL="342768" marR="0" indent="-342768" algn="l" defTabSz="932384" rtl="0" eaLnBrk="1" fontAlgn="auto" latinLnBrk="0" hangingPunct="1">
        <a:lnSpc>
          <a:spcPct val="90000"/>
        </a:lnSpc>
        <a:spcBef>
          <a:spcPct val="20000"/>
        </a:spcBef>
        <a:spcAft>
          <a:spcPts val="0"/>
        </a:spcAft>
        <a:buClrTx/>
        <a:buSzPct val="90000"/>
        <a:buFont typeface="Arial" pitchFamily="34" charset="0"/>
        <a:buChar char="•"/>
        <a:tabLst/>
        <a:defRPr sz="3998" b="0" i="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583975" marR="0" indent="-241206" algn="l" defTabSz="932384" rtl="0" eaLnBrk="1" fontAlgn="auto" latinLnBrk="0" hangingPunct="1">
        <a:lnSpc>
          <a:spcPct val="90000"/>
        </a:lnSpc>
        <a:spcBef>
          <a:spcPct val="20000"/>
        </a:spcBef>
        <a:spcAft>
          <a:spcPts val="0"/>
        </a:spcAft>
        <a:buClrTx/>
        <a:buSzPct val="90000"/>
        <a:buFont typeface="Arial" pitchFamily="34" charset="0"/>
        <a:buChar char="•"/>
        <a:tabLst/>
        <a:defRPr sz="2400" b="0" i="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2pPr>
      <a:lvl3pPr marL="799792"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2000" b="0" i="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3pPr>
      <a:lvl4pPr marL="1028305"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1800" b="0" i="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4pPr>
      <a:lvl5pPr marL="1256817"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1800" b="0" i="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5pPr>
      <a:lvl6pPr marL="2564055"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1"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1"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6"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7" algn="l" defTabSz="9323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365" userDrawn="1">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00059" y="466301"/>
            <a:ext cx="11239464" cy="56502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95915" y="1464080"/>
            <a:ext cx="11239464" cy="1644855"/>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6">
            <a:extLst>
              <a:ext uri="{28A0092B-C50C-407E-A947-70E740481C1C}">
                <a14:useLocalDpi xmlns:a14="http://schemas.microsoft.com/office/drawing/2010/main"/>
              </a:ext>
            </a:extLst>
          </a:blip>
          <a:stretch>
            <a:fillRect/>
          </a:stretch>
        </p:blipFill>
        <p:spPr>
          <a:xfrm rot="5400000">
            <a:off x="9475748" y="3001154"/>
            <a:ext cx="6994525" cy="992217"/>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436475" cy="6994525"/>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96951" cy="59686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8475" cy="298433"/>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2" descr="images of people using computers and phones">
            <a:extLst>
              <a:ext uri="{FF2B5EF4-FFF2-40B4-BE49-F238E27FC236}">
                <a16:creationId xmlns:a16="http://schemas.microsoft.com/office/drawing/2014/main" id="{D700B7A4-882D-D979-74C3-F3C781E075AB}"/>
              </a:ext>
            </a:extLst>
          </p:cNvPr>
          <p:cNvPicPr>
            <a:picLocks noChangeAspect="1" noChangeArrowheads="1"/>
          </p:cNvPicPr>
          <p:nvPr userDrawn="1"/>
        </p:nvPicPr>
        <p:blipFill rotWithShape="1">
          <a:blip r:embed="rId27">
            <a:extLst>
              <a:ext uri="{28A0092B-C50C-407E-A947-70E740481C1C}">
                <a14:useLocalDpi xmlns:a14="http://schemas.microsoft.com/office/drawing/2010/main" val="0"/>
              </a:ext>
            </a:extLst>
          </a:blip>
          <a:srcRect/>
          <a:stretch/>
        </p:blipFill>
        <p:spPr bwMode="auto">
          <a:xfrm>
            <a:off x="11698189" y="6756862"/>
            <a:ext cx="738286" cy="237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765330"/>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 id="2147484028" r:id="rId16"/>
    <p:sldLayoutId id="2147484029" r:id="rId17"/>
    <p:sldLayoutId id="2147484030" r:id="rId18"/>
    <p:sldLayoutId id="2147484031" r:id="rId19"/>
    <p:sldLayoutId id="2147484032" r:id="rId20"/>
    <p:sldLayoutId id="2147484034" r:id="rId21"/>
    <p:sldLayoutId id="2147484035" r:id="rId22"/>
    <p:sldLayoutId id="2147484036" r:id="rId23"/>
    <p:sldLayoutId id="2147484037" r:id="rId24"/>
  </p:sldLayoutIdLst>
  <p:transition>
    <p:fade/>
  </p:transition>
  <p:hf sldNum="0" hdr="0" ftr="0" dt="0"/>
  <p:txStyles>
    <p:titleStyle>
      <a:lvl1pPr algn="l" defTabSz="951304" rtl="0" eaLnBrk="1" latinLnBrk="0" hangingPunct="1">
        <a:lnSpc>
          <a:spcPct val="100000"/>
        </a:lnSpc>
        <a:spcBef>
          <a:spcPct val="0"/>
        </a:spcBef>
        <a:buNone/>
        <a:defRPr lang="en-US" sz="3672" b="1" kern="1200" cap="none" spc="-51"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gradFill>
            <a:gsLst>
              <a:gs pos="1250">
                <a:schemeClr val="tx1"/>
              </a:gs>
              <a:gs pos="100000">
                <a:schemeClr val="tx1"/>
              </a:gs>
            </a:gsLst>
            <a:lin ang="5400000" scaled="0"/>
          </a:gra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gradFill>
            <a:gsLst>
              <a:gs pos="1250">
                <a:schemeClr val="tx1"/>
              </a:gs>
              <a:gs pos="100000">
                <a:schemeClr val="tx1"/>
              </a:gs>
            </a:gsLst>
            <a:lin ang="5400000" scaled="0"/>
          </a:gra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51304" rtl="0" eaLnBrk="1" latinLnBrk="0" hangingPunct="1">
        <a:defRPr sz="1836" kern="1200">
          <a:solidFill>
            <a:schemeClr val="tx1"/>
          </a:solidFill>
          <a:latin typeface="+mn-lt"/>
          <a:ea typeface="+mn-ea"/>
          <a:cs typeface="+mn-cs"/>
        </a:defRPr>
      </a:lvl1pPr>
      <a:lvl2pPr marL="475652" algn="l" defTabSz="951304" rtl="0" eaLnBrk="1" latinLnBrk="0" hangingPunct="1">
        <a:defRPr sz="1836" kern="1200">
          <a:solidFill>
            <a:schemeClr val="tx1"/>
          </a:solidFill>
          <a:latin typeface="+mn-lt"/>
          <a:ea typeface="+mn-ea"/>
          <a:cs typeface="+mn-cs"/>
        </a:defRPr>
      </a:lvl2pPr>
      <a:lvl3pPr marL="951304" algn="l" defTabSz="951304" rtl="0" eaLnBrk="1" latinLnBrk="0" hangingPunct="1">
        <a:defRPr sz="1836" kern="1200">
          <a:solidFill>
            <a:schemeClr val="tx1"/>
          </a:solidFill>
          <a:latin typeface="+mn-lt"/>
          <a:ea typeface="+mn-ea"/>
          <a:cs typeface="+mn-cs"/>
        </a:defRPr>
      </a:lvl3pPr>
      <a:lvl4pPr marL="1426955" algn="l" defTabSz="951304" rtl="0" eaLnBrk="1" latinLnBrk="0" hangingPunct="1">
        <a:defRPr sz="1836" kern="1200">
          <a:solidFill>
            <a:schemeClr val="tx1"/>
          </a:solidFill>
          <a:latin typeface="+mn-lt"/>
          <a:ea typeface="+mn-ea"/>
          <a:cs typeface="+mn-cs"/>
        </a:defRPr>
      </a:lvl4pPr>
      <a:lvl5pPr marL="1902607" algn="l" defTabSz="951304" rtl="0" eaLnBrk="1" latinLnBrk="0" hangingPunct="1">
        <a:defRPr sz="1836" kern="1200">
          <a:solidFill>
            <a:schemeClr val="tx1"/>
          </a:solidFill>
          <a:latin typeface="+mn-lt"/>
          <a:ea typeface="+mn-ea"/>
          <a:cs typeface="+mn-cs"/>
        </a:defRPr>
      </a:lvl5pPr>
      <a:lvl6pPr marL="2378260" algn="l" defTabSz="951304" rtl="0" eaLnBrk="1" latinLnBrk="0" hangingPunct="1">
        <a:defRPr sz="1836" kern="1200">
          <a:solidFill>
            <a:schemeClr val="tx1"/>
          </a:solidFill>
          <a:latin typeface="+mn-lt"/>
          <a:ea typeface="+mn-ea"/>
          <a:cs typeface="+mn-cs"/>
        </a:defRPr>
      </a:lvl6pPr>
      <a:lvl7pPr marL="2853911" algn="l" defTabSz="951304" rtl="0" eaLnBrk="1" latinLnBrk="0" hangingPunct="1">
        <a:defRPr sz="1836" kern="1200">
          <a:solidFill>
            <a:schemeClr val="tx1"/>
          </a:solidFill>
          <a:latin typeface="+mn-lt"/>
          <a:ea typeface="+mn-ea"/>
          <a:cs typeface="+mn-cs"/>
        </a:defRPr>
      </a:lvl7pPr>
      <a:lvl8pPr marL="3329562" algn="l" defTabSz="951304" rtl="0" eaLnBrk="1" latinLnBrk="0" hangingPunct="1">
        <a:defRPr sz="1836" kern="1200">
          <a:solidFill>
            <a:schemeClr val="tx1"/>
          </a:solidFill>
          <a:latin typeface="+mn-lt"/>
          <a:ea typeface="+mn-ea"/>
          <a:cs typeface="+mn-cs"/>
        </a:defRPr>
      </a:lvl8pPr>
      <a:lvl9pPr marL="3805215" algn="l" defTabSz="951304"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2"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44" cstate="screen">
            <a:extLst>
              <a:ext uri="{28A0092B-C50C-407E-A947-70E740481C1C}">
                <a14:useLocalDpi xmlns:a14="http://schemas.microsoft.com/office/drawing/2010/main"/>
              </a:ext>
            </a:extLst>
          </a:blip>
          <a:stretch>
            <a:fillRect/>
          </a:stretch>
        </p:blipFill>
        <p:spPr>
          <a:xfrm rot="5400000">
            <a:off x="9371797" y="3072300"/>
            <a:ext cx="6995160" cy="849926"/>
          </a:xfrm>
          <a:prstGeom prst="rect">
            <a:avLst/>
          </a:prstGeom>
        </p:spPr>
      </p:pic>
      <p:pic>
        <p:nvPicPr>
          <p:cNvPr id="3" name="Picture 2" descr="images of people using computers and phones">
            <a:extLst>
              <a:ext uri="{FF2B5EF4-FFF2-40B4-BE49-F238E27FC236}">
                <a16:creationId xmlns:a16="http://schemas.microsoft.com/office/drawing/2014/main" id="{01616CE9-9165-9514-28E0-D29131C5608F}"/>
              </a:ext>
            </a:extLst>
          </p:cNvPr>
          <p:cNvPicPr>
            <a:picLocks noChangeAspect="1" noChangeArrowheads="1"/>
          </p:cNvPicPr>
          <p:nvPr userDrawn="1"/>
        </p:nvPicPr>
        <p:blipFill rotWithShape="1">
          <a:blip r:embed="rId45">
            <a:extLst>
              <a:ext uri="{28A0092B-C50C-407E-A947-70E740481C1C}">
                <a14:useLocalDpi xmlns:a14="http://schemas.microsoft.com/office/drawing/2010/main" val="0"/>
              </a:ext>
            </a:extLst>
          </a:blip>
          <a:srcRect/>
          <a:stretch/>
        </p:blipFill>
        <p:spPr bwMode="auto">
          <a:xfrm>
            <a:off x="11698189" y="6756863"/>
            <a:ext cx="738286" cy="237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530911"/>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 id="2147484051" r:id="rId13"/>
    <p:sldLayoutId id="2147484052" r:id="rId14"/>
    <p:sldLayoutId id="2147484053" r:id="rId15"/>
    <p:sldLayoutId id="2147484054" r:id="rId16"/>
    <p:sldLayoutId id="2147484055" r:id="rId17"/>
    <p:sldLayoutId id="2147484056" r:id="rId18"/>
    <p:sldLayoutId id="2147484057" r:id="rId19"/>
    <p:sldLayoutId id="2147484058" r:id="rId20"/>
    <p:sldLayoutId id="2147484059" r:id="rId21"/>
    <p:sldLayoutId id="2147484060" r:id="rId22"/>
    <p:sldLayoutId id="2147484061" r:id="rId23"/>
    <p:sldLayoutId id="2147484062" r:id="rId24"/>
    <p:sldLayoutId id="2147484063" r:id="rId25"/>
    <p:sldLayoutId id="2147484064" r:id="rId26"/>
    <p:sldLayoutId id="2147484065" r:id="rId27"/>
    <p:sldLayoutId id="2147484067" r:id="rId28"/>
    <p:sldLayoutId id="2147484068" r:id="rId29"/>
    <p:sldLayoutId id="2147484069" r:id="rId30"/>
    <p:sldLayoutId id="2147484070" r:id="rId31"/>
    <p:sldLayoutId id="2147484071" r:id="rId32"/>
    <p:sldLayoutId id="2147484072" r:id="rId33"/>
    <p:sldLayoutId id="2147484073" r:id="rId34"/>
    <p:sldLayoutId id="2147484076" r:id="rId35"/>
    <p:sldLayoutId id="2147484077" r:id="rId36"/>
    <p:sldLayoutId id="2147484078" r:id="rId37"/>
    <p:sldLayoutId id="2147484079" r:id="rId38"/>
    <p:sldLayoutId id="2147484080" r:id="rId39"/>
    <p:sldLayoutId id="2147484081" r:id="rId40"/>
    <p:sldLayoutId id="2147484085" r:id="rId41"/>
    <p:sldLayoutId id="2147484099" r:id="rId42"/>
  </p:sldLayoutIdLst>
  <p:transition>
    <p:fade/>
  </p:transition>
  <p:txStyles>
    <p:titleStyle>
      <a:lvl1pPr algn="l" defTabSz="932384" rtl="0" eaLnBrk="1" latinLnBrk="0" hangingPunct="1">
        <a:lnSpc>
          <a:spcPct val="90000"/>
        </a:lnSpc>
        <a:spcBef>
          <a:spcPct val="0"/>
        </a:spcBef>
        <a:buNone/>
        <a:defRPr lang="en-US" sz="3600" b="1" i="0" kern="1200" cap="none" spc="-102" baseline="0" dirty="0" smtClean="0">
          <a:ln w="3175">
            <a:noFill/>
          </a:ln>
          <a:gradFill>
            <a:gsLst>
              <a:gs pos="1250">
                <a:schemeClr val="tx1"/>
              </a:gs>
              <a:gs pos="100000">
                <a:schemeClr val="tx1"/>
              </a:gs>
            </a:gsLst>
            <a:lin ang="5400000" scaled="0"/>
          </a:gradFill>
          <a:effectLst/>
          <a:latin typeface="Segoe UI Semibold" panose="020B0502040204020203" pitchFamily="34" charset="0"/>
          <a:ea typeface="+mn-ea"/>
          <a:cs typeface="Segoe UI Semibold" panose="020B0502040204020203" pitchFamily="34" charset="0"/>
        </a:defRPr>
      </a:lvl1pPr>
    </p:titleStyle>
    <p:bodyStyle>
      <a:lvl1pPr marL="342768" marR="0" indent="-342768" algn="l" defTabSz="932384" rtl="0" eaLnBrk="1" fontAlgn="auto" latinLnBrk="0" hangingPunct="1">
        <a:lnSpc>
          <a:spcPct val="90000"/>
        </a:lnSpc>
        <a:spcBef>
          <a:spcPct val="20000"/>
        </a:spcBef>
        <a:spcAft>
          <a:spcPts val="0"/>
        </a:spcAft>
        <a:buClrTx/>
        <a:buSzPct val="90000"/>
        <a:buFont typeface="Arial" pitchFamily="34" charset="0"/>
        <a:buChar char="•"/>
        <a:tabLst/>
        <a:defRPr sz="3998" b="0" i="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583975" marR="0" indent="-241206" algn="l" defTabSz="932384" rtl="0" eaLnBrk="1" fontAlgn="auto" latinLnBrk="0" hangingPunct="1">
        <a:lnSpc>
          <a:spcPct val="90000"/>
        </a:lnSpc>
        <a:spcBef>
          <a:spcPct val="20000"/>
        </a:spcBef>
        <a:spcAft>
          <a:spcPts val="0"/>
        </a:spcAft>
        <a:buClrTx/>
        <a:buSzPct val="90000"/>
        <a:buFont typeface="Arial" pitchFamily="34" charset="0"/>
        <a:buChar char="•"/>
        <a:tabLst/>
        <a:defRPr sz="2400" b="0" i="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2pPr>
      <a:lvl3pPr marL="799792"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2000" b="0" i="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3pPr>
      <a:lvl4pPr marL="1028305"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1800" b="0" i="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4pPr>
      <a:lvl5pPr marL="1256817"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1800" b="0" i="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5pPr>
      <a:lvl6pPr marL="2564055"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1"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1"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6"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7" algn="l" defTabSz="9323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365">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7"/>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3" y="1212851"/>
            <a:ext cx="11887198" cy="2376035"/>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images of people using computers and phones">
            <a:extLst>
              <a:ext uri="{FF2B5EF4-FFF2-40B4-BE49-F238E27FC236}">
                <a16:creationId xmlns:a16="http://schemas.microsoft.com/office/drawing/2014/main" id="{C8C5D08F-8814-0FC4-A6A6-F4A970F4CFFA}"/>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a:stretch/>
        </p:blipFill>
        <p:spPr bwMode="auto">
          <a:xfrm>
            <a:off x="11698189" y="6756863"/>
            <a:ext cx="738286" cy="237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072859"/>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fade/>
  </p:transition>
  <p:txStyles>
    <p:titleStyle>
      <a:lvl1pPr algn="l" defTabSz="914378" rtl="0" eaLnBrk="1" latinLnBrk="0" hangingPunct="1">
        <a:lnSpc>
          <a:spcPct val="90000"/>
        </a:lnSpc>
        <a:spcBef>
          <a:spcPct val="0"/>
        </a:spcBef>
        <a:buNone/>
        <a:defRPr lang="en-US" sz="4800"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100"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481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72298"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78" rtl="0" eaLnBrk="1" latinLnBrk="0" hangingPunct="1">
        <a:defRPr sz="1765" kern="1200">
          <a:solidFill>
            <a:schemeClr val="tx1"/>
          </a:solidFill>
          <a:latin typeface="+mn-lt"/>
          <a:ea typeface="+mn-ea"/>
          <a:cs typeface="+mn-cs"/>
        </a:defRPr>
      </a:lvl1pPr>
      <a:lvl2pPr marL="457189" algn="l" defTabSz="914378" rtl="0" eaLnBrk="1" latinLnBrk="0" hangingPunct="1">
        <a:defRPr sz="1765" kern="1200">
          <a:solidFill>
            <a:schemeClr val="tx1"/>
          </a:solidFill>
          <a:latin typeface="+mn-lt"/>
          <a:ea typeface="+mn-ea"/>
          <a:cs typeface="+mn-cs"/>
        </a:defRPr>
      </a:lvl2pPr>
      <a:lvl3pPr marL="914378" algn="l" defTabSz="914378" rtl="0" eaLnBrk="1" latinLnBrk="0" hangingPunct="1">
        <a:defRPr sz="1765" kern="1200">
          <a:solidFill>
            <a:schemeClr val="tx1"/>
          </a:solidFill>
          <a:latin typeface="+mn-lt"/>
          <a:ea typeface="+mn-ea"/>
          <a:cs typeface="+mn-cs"/>
        </a:defRPr>
      </a:lvl3pPr>
      <a:lvl4pPr marL="1371567" algn="l" defTabSz="914378" rtl="0" eaLnBrk="1" latinLnBrk="0" hangingPunct="1">
        <a:defRPr sz="1765" kern="1200">
          <a:solidFill>
            <a:schemeClr val="tx1"/>
          </a:solidFill>
          <a:latin typeface="+mn-lt"/>
          <a:ea typeface="+mn-ea"/>
          <a:cs typeface="+mn-cs"/>
        </a:defRPr>
      </a:lvl4pPr>
      <a:lvl5pPr marL="1828756" algn="l" defTabSz="914378" rtl="0" eaLnBrk="1" latinLnBrk="0" hangingPunct="1">
        <a:defRPr sz="1765" kern="1200">
          <a:solidFill>
            <a:schemeClr val="tx1"/>
          </a:solidFill>
          <a:latin typeface="+mn-lt"/>
          <a:ea typeface="+mn-ea"/>
          <a:cs typeface="+mn-cs"/>
        </a:defRPr>
      </a:lvl5pPr>
      <a:lvl6pPr marL="2285946" algn="l" defTabSz="914378" rtl="0" eaLnBrk="1" latinLnBrk="0" hangingPunct="1">
        <a:defRPr sz="1765" kern="1200">
          <a:solidFill>
            <a:schemeClr val="tx1"/>
          </a:solidFill>
          <a:latin typeface="+mn-lt"/>
          <a:ea typeface="+mn-ea"/>
          <a:cs typeface="+mn-cs"/>
        </a:defRPr>
      </a:lvl6pPr>
      <a:lvl7pPr marL="2743134" algn="l" defTabSz="914378" rtl="0" eaLnBrk="1" latinLnBrk="0" hangingPunct="1">
        <a:defRPr sz="1765" kern="1200">
          <a:solidFill>
            <a:schemeClr val="tx1"/>
          </a:solidFill>
          <a:latin typeface="+mn-lt"/>
          <a:ea typeface="+mn-ea"/>
          <a:cs typeface="+mn-cs"/>
        </a:defRPr>
      </a:lvl7pPr>
      <a:lvl8pPr marL="3200323" algn="l" defTabSz="914378" rtl="0" eaLnBrk="1" latinLnBrk="0" hangingPunct="1">
        <a:defRPr sz="1765" kern="1200">
          <a:solidFill>
            <a:schemeClr val="tx1"/>
          </a:solidFill>
          <a:latin typeface="+mn-lt"/>
          <a:ea typeface="+mn-ea"/>
          <a:cs typeface="+mn-cs"/>
        </a:defRPr>
      </a:lvl8pPr>
      <a:lvl9pPr marL="3657513" algn="l" defTabSz="914378"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21">
          <p15:clr>
            <a:srgbClr val="C35EA4"/>
          </p15:clr>
        </p15:guide>
        <p15:guide id="6" pos="2765">
          <p15:clr>
            <a:srgbClr val="C35EA4"/>
          </p15:clr>
        </p15:guide>
        <p15:guide id="7" pos="3821">
          <p15:clr>
            <a:srgbClr val="C35EA4"/>
          </p15:clr>
        </p15:guide>
        <p15:guide id="8" pos="3989">
          <p15:clr>
            <a:srgbClr val="C35EA4"/>
          </p15:clr>
        </p15:guide>
        <p15:guide id="9" pos="5069">
          <p15:clr>
            <a:srgbClr val="C35EA4"/>
          </p15:clr>
        </p15:guide>
        <p15:guide id="10" pos="5213">
          <p15:clr>
            <a:srgbClr val="C35EA4"/>
          </p15:clr>
        </p15:guide>
        <p15:guide id="11" pos="6317">
          <p15:clr>
            <a:srgbClr val="C35EA4"/>
          </p15:clr>
        </p15:guide>
        <p15:guide id="12" pos="6461">
          <p15:clr>
            <a:srgbClr val="C35EA4"/>
          </p15:clr>
        </p15:guide>
        <p15:guide id="16" pos="365">
          <p15:clr>
            <a:srgbClr val="F26B43"/>
          </p15:clr>
        </p15:guide>
        <p15:guide id="17" pos="7541">
          <p15:clr>
            <a:srgbClr val="F26B43"/>
          </p15:clr>
        </p15:guide>
        <p15:guide id="18" orient="horz" pos="766">
          <p15:clr>
            <a:srgbClr val="5ACBF0"/>
          </p15:clr>
        </p15:guide>
        <p15:guide id="19" orient="horz" pos="1393">
          <p15:clr>
            <a:srgbClr val="5ACBF0"/>
          </p15:clr>
        </p15:guide>
        <p15:guide id="20" orient="horz" pos="617">
          <p15:clr>
            <a:srgbClr val="5ACBF0"/>
          </p15:clr>
        </p15:guide>
        <p15:guide id="21" orient="horz" pos="1544">
          <p15:clr>
            <a:srgbClr val="5ACBF0"/>
          </p15:clr>
        </p15:guide>
        <p15:guide id="22" orient="horz" pos="2172">
          <p15:clr>
            <a:srgbClr val="5ACBF0"/>
          </p15:clr>
        </p15:guide>
        <p15:guide id="23" orient="horz" pos="2320">
          <p15:clr>
            <a:srgbClr val="5ACBF0"/>
          </p15:clr>
        </p15:guide>
        <p15:guide id="25" orient="horz" pos="289">
          <p15:clr>
            <a:srgbClr val="F26B43"/>
          </p15:clr>
        </p15:guide>
        <p15:guide id="26" orient="horz" pos="4202">
          <p15:clr>
            <a:srgbClr val="F26B43"/>
          </p15:clr>
        </p15:guide>
        <p15:guide id="27" orient="horz" pos="2949">
          <p15:clr>
            <a:srgbClr val="5ACBF0"/>
          </p15:clr>
        </p15:guide>
        <p15:guide id="28" orient="horz" pos="3098">
          <p15:clr>
            <a:srgbClr val="5ACBF0"/>
          </p15:clr>
        </p15:guide>
        <p15:guide id="29" orient="horz" pos="3727">
          <p15:clr>
            <a:srgbClr val="5ACBF0"/>
          </p15:clr>
        </p15:guide>
        <p15:guide id="30" orient="horz" pos="3876">
          <p15:clr>
            <a:srgbClr val="5ACBF0"/>
          </p15:clr>
        </p15:guide>
      </p15:sldGuideLst>
    </p:ext>
  </p:extLst>
</p:sldMaster>
</file>

<file path=ppt/slides/_rels/slide1.xml.rels><?xml version="1.0" encoding="UTF-8" standalone="yes"?><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29.xml"/></Relationships>
</file>

<file path=ppt/slides/_rels/slide10.xml.rels><?xml version="1.0" encoding="UTF-8" standalone="yes"?><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4.xml"/><Relationship Id="rId1" Type="http://schemas.openxmlformats.org/officeDocument/2006/relationships/tags" Target="../tags/tag3.xml"/><Relationship Id="rId5" Type="http://schemas.openxmlformats.org/officeDocument/2006/relationships/image" Target="../media/image36.gif"/><Relationship Id="rId4" Type="http://schemas.openxmlformats.org/officeDocument/2006/relationships/image" Target="../media/image35.png"/></Relationships>
</file>

<file path=ppt/slides/_rels/slide11.xml.rels><?xml version="1.0" encoding="UTF-8" standalone="yes"?><Relationships xmlns="http://schemas.openxmlformats.org/package/2006/relationships"><Relationship Id="rId3" Type="http://schemas.openxmlformats.org/officeDocument/2006/relationships/hyperlink" Target="https://www.youtube.com/watch?v=vXWAhDEJ_WA" TargetMode="External"/><Relationship Id="rId2" Type="http://schemas.openxmlformats.org/officeDocument/2006/relationships/notesSlide" Target="../notesSlides/notesSlide10.xml"/><Relationship Id="rId1" Type="http://schemas.openxmlformats.org/officeDocument/2006/relationships/slideLayout" Target="../slideLayouts/slideLayout91.xml"/><Relationship Id="rId4" Type="http://schemas.openxmlformats.org/officeDocument/2006/relationships/image" Target="../media/image37.png"/></Relationships>
</file>

<file path=ppt/slides/_rels/slide12.xml.rels><?xml version="1.0" encoding="UTF-8" standalone="yes"?><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17.xml"/></Relationships>
</file>

<file path=ppt/slides/_rels/slide13.xml.rels><?xml version="1.0" encoding="UTF-8" standalone="yes"?><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87.xml"/><Relationship Id="rId4" Type="http://schemas.openxmlformats.org/officeDocument/2006/relationships/hyperlink" Target="https://www.youtube.com/watch?time_continue=2&amp;v=NXOzDf26FnU" TargetMode="External"/></Relationships>
</file>

<file path=ppt/slides/_rels/slide14.xml.rels><?xml version="1.0" encoding="UTF-8" standalone="yes"?><Relationships xmlns="http://schemas.openxmlformats.org/package/2006/relationships"><Relationship Id="rId3" Type="http://schemas.openxmlformats.org/officeDocument/2006/relationships/hyperlink" Target="https://www.youtube.com/watch?v=osTlS0A74RE" TargetMode="External"/><Relationship Id="rId2" Type="http://schemas.openxmlformats.org/officeDocument/2006/relationships/notesSlide" Target="../notesSlides/notesSlide13.xml"/><Relationship Id="rId1" Type="http://schemas.openxmlformats.org/officeDocument/2006/relationships/slideLayout" Target="../slideLayouts/slideLayout87.xml"/><Relationship Id="rId4" Type="http://schemas.openxmlformats.org/officeDocument/2006/relationships/image" Target="../media/image40.png"/></Relationships>
</file>

<file path=ppt/slides/_rels/slide2.xml.rels><?xml version="1.0" encoding="UTF-8" standalone="yes"?><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94.xml"/></Relationships>
</file>

<file path=ppt/slides/_rels/slide3.xml.rels><?xml version="1.0" encoding="UTF-8" standalone="yes"?><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87.xml"/></Relationships>
</file>

<file path=ppt/slides/_rels/slide4.xml.rels><?xml version="1.0" encoding="UTF-8" standalone="yes"?><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0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94.xml"/></Relationships>
</file>

<file path=ppt/slides/_rels/slide6.xml.rels><?xml version="1.0" encoding="UTF-8" standalone="yes"?><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7.xml"/><Relationship Id="rId1" Type="http://schemas.openxmlformats.org/officeDocument/2006/relationships/tags" Target="../tags/tag1.xml"/><Relationship Id="rId6" Type="http://schemas.openxmlformats.org/officeDocument/2006/relationships/image" Target="../media/image31.gif"/><Relationship Id="rId5" Type="http://schemas.openxmlformats.org/officeDocument/2006/relationships/hyperlink" Target="http://aka.ms/AccessibilityChecker" TargetMode="External"/><Relationship Id="rId4" Type="http://schemas.openxmlformats.org/officeDocument/2006/relationships/image" Target="../media/image30.png"/></Relationships>
</file>

<file path=ppt/slides/_rels/slide7.xml.rels><?xml version="1.0" encoding="UTF-8" standalone="yes"?><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8.xml"/><Relationship Id="rId1" Type="http://schemas.openxmlformats.org/officeDocument/2006/relationships/tags" Target="../tags/tag2.xml"/><Relationship Id="rId5" Type="http://schemas.openxmlformats.org/officeDocument/2006/relationships/image" Target="../media/image32.gif"/><Relationship Id="rId4" Type="http://schemas.openxmlformats.org/officeDocument/2006/relationships/image" Target="../media/image30.png"/></Relationships>
</file>

<file path=ppt/slides/_rels/slide8.xml.rels><?xml version="1.0" encoding="UTF-8" standalone="yes"?><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7.xml"/></Relationships>
</file>

<file path=ppt/slides/_rels/slide9.xml.rels><?xml version="1.0" encoding="UTF-8" standalone="yes"?><Relationships xmlns="http://schemas.openxmlformats.org/package/2006/relationships"><Relationship Id="rId3" Type="http://schemas.openxmlformats.org/officeDocument/2006/relationships/hyperlink" Target="https://daisy.org/info-help/guidance-training/daisy-tools/creating-accessible-word-documents/" TargetMode="External"/><Relationship Id="rId2" Type="http://schemas.openxmlformats.org/officeDocument/2006/relationships/notesSlide" Target="../notesSlides/notesSlide8.xml"/><Relationship Id="rId1" Type="http://schemas.openxmlformats.org/officeDocument/2006/relationships/slideLayout" Target="../slideLayouts/slideLayout117.xml"/><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50D62E2-81F4-1D26-8030-0889CB7093F5}"/>
              </a:ext>
            </a:extLst>
          </p:cNvPr>
          <p:cNvSpPr>
            <a:spLocks noGrp="1"/>
          </p:cNvSpPr>
          <p:nvPr>
            <p:ph type="title" idx="4294967295"/>
          </p:nvPr>
        </p:nvSpPr>
        <p:spPr/>
        <p:txBody>
          <a:bodyPr/>
          <a:lstStyle/>
          <a:p>
            <a:pPr rtl="0" eaLnBrk="1" latinLnBrk="0" hangingPunct="1"/>
            <a:r>
              <a:rPr lang="en-US" sz="3100" b="0" kern="1200" spc="0" baseline="0" dirty="0">
                <a:ln>
                  <a:noFill/>
                </a:ln>
                <a:solidFill>
                  <a:srgbClr val="2F2F2F"/>
                </a:solidFill>
                <a:effectLst/>
                <a:latin typeface="Segoe UI" panose="020B0502040204020203" pitchFamily="34" charset="0"/>
                <a:ea typeface="+mn-ea"/>
                <a:cs typeface="Segoe UI" panose="020B0502040204020203" pitchFamily="34" charset="0"/>
              </a:rPr>
              <a:t>Accessibility Features in Microsoft Office</a:t>
            </a:r>
            <a:br>
              <a:rPr lang="en-US" sz="3100" b="0" i="1" kern="1200" spc="0" baseline="0" dirty="0">
                <a:ln>
                  <a:noFill/>
                </a:ln>
                <a:solidFill>
                  <a:srgbClr val="2F2F2F"/>
                </a:solidFill>
                <a:effectLst/>
                <a:latin typeface="Segoe UI" panose="020B0502040204020203" pitchFamily="34" charset="0"/>
                <a:ea typeface="+mn-ea"/>
                <a:cs typeface="Segoe UI" panose="020B0502040204020203" pitchFamily="34" charset="0"/>
              </a:rPr>
            </a:br>
            <a:r>
              <a:rPr lang="en-US" sz="2400" b="0" i="1" kern="1200" spc="0" baseline="0" dirty="0">
                <a:ln>
                  <a:noFill/>
                </a:ln>
                <a:solidFill>
                  <a:srgbClr val="2F2F2F"/>
                </a:solidFill>
                <a:effectLst/>
                <a:latin typeface="Segoe UI" panose="020B0502040204020203" pitchFamily="34" charset="0"/>
                <a:ea typeface="+mn-ea"/>
                <a:cs typeface="Segoe UI" panose="020B0502040204020203" pitchFamily="34" charset="0"/>
              </a:rPr>
              <a:t>Making our world more inclusive</a:t>
            </a:r>
            <a:endParaRPr lang="en-US" sz="4000" dirty="0">
              <a:effectLst/>
            </a:endParaRPr>
          </a:p>
          <a:p>
            <a:endParaRPr lang="en-US" dirty="0"/>
          </a:p>
        </p:txBody>
      </p:sp>
      <p:sp>
        <p:nvSpPr>
          <p:cNvPr id="6" name="TextBox 5">
            <a:extLst>
              <a:ext uri="{FF2B5EF4-FFF2-40B4-BE49-F238E27FC236}">
                <a16:creationId xmlns:a16="http://schemas.microsoft.com/office/drawing/2014/main" id="{F2E76253-0DED-0612-C0D9-4D733F60A0A6}"/>
              </a:ext>
            </a:extLst>
          </p:cNvPr>
          <p:cNvSpPr txBox="1"/>
          <p:nvPr/>
        </p:nvSpPr>
        <p:spPr>
          <a:xfrm>
            <a:off x="348687" y="1508130"/>
            <a:ext cx="5652786" cy="707886"/>
          </a:xfrm>
          <a:prstGeom prst="rect">
            <a:avLst/>
          </a:prstGeom>
          <a:noFill/>
        </p:spPr>
        <p:txBody>
          <a:bodyPr wrap="square">
            <a:spAutoFit/>
          </a:bodyPr>
          <a:lstStyle/>
          <a:p>
            <a:r>
              <a:rPr lang="en-US" sz="4000" dirty="0">
                <a:solidFill>
                  <a:schemeClr val="tx1"/>
                </a:solidFill>
              </a:rPr>
              <a:t>SF Tech Week 2023</a:t>
            </a:r>
            <a:endParaRPr lang="en-US" sz="3600" dirty="0"/>
          </a:p>
        </p:txBody>
      </p:sp>
      <p:sp>
        <p:nvSpPr>
          <p:cNvPr id="7" name="TextBox 6">
            <a:extLst>
              <a:ext uri="{FF2B5EF4-FFF2-40B4-BE49-F238E27FC236}">
                <a16:creationId xmlns:a16="http://schemas.microsoft.com/office/drawing/2014/main" id="{C6ABB6B5-67C3-F32E-AEBB-7877E9FE6118}"/>
              </a:ext>
            </a:extLst>
          </p:cNvPr>
          <p:cNvSpPr txBox="1"/>
          <p:nvPr/>
        </p:nvSpPr>
        <p:spPr>
          <a:xfrm>
            <a:off x="8344747" y="5861242"/>
            <a:ext cx="2736428" cy="923330"/>
          </a:xfrm>
          <a:prstGeom prst="rect">
            <a:avLst/>
          </a:prstGeom>
          <a:noFill/>
        </p:spPr>
        <p:txBody>
          <a:bodyPr wrap="square">
            <a:spAutoFit/>
          </a:bodyPr>
          <a:lstStyle/>
          <a:p>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Scott Mauvais</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scott@mauvais.com</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www.mauvais.com/talks</a:t>
            </a:r>
            <a:endParaRPr lang="en-US" dirty="0"/>
          </a:p>
        </p:txBody>
      </p:sp>
    </p:spTree>
    <p:extLst>
      <p:ext uri="{BB962C8B-B14F-4D97-AF65-F5344CB8AC3E}">
        <p14:creationId xmlns:p14="http://schemas.microsoft.com/office/powerpoint/2010/main" val="254515256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AD66E1-E2B5-49EB-887C-A1D4A791A49A}"/>
              </a:ext>
            </a:extLst>
          </p:cNvPr>
          <p:cNvSpPr>
            <a:spLocks noGrp="1"/>
          </p:cNvSpPr>
          <p:nvPr>
            <p:ph type="title" idx="4294967295"/>
          </p:nvPr>
        </p:nvSpPr>
        <p:spPr>
          <a:xfrm>
            <a:off x="450514" y="447982"/>
            <a:ext cx="11237870" cy="582130"/>
          </a:xfrm>
        </p:spPr>
        <p:txBody>
          <a:bodyPr/>
          <a:lstStyle/>
          <a:p>
            <a:r>
              <a:rPr lang="en-US" kern="0" spc="-100" dirty="0">
                <a:gradFill>
                  <a:gsLst>
                    <a:gs pos="0">
                      <a:srgbClr val="353535"/>
                    </a:gs>
                    <a:gs pos="100000">
                      <a:srgbClr val="353535"/>
                    </a:gs>
                  </a:gsLst>
                  <a:lin ang="5400000" scaled="1"/>
                </a:gradFill>
              </a:rPr>
              <a:t>Learning Tools and Editor</a:t>
            </a:r>
            <a:br>
              <a:rPr lang="en-US" kern="0" spc="-100" dirty="0">
                <a:gradFill>
                  <a:gsLst>
                    <a:gs pos="0">
                      <a:srgbClr val="353535"/>
                    </a:gs>
                    <a:gs pos="100000">
                      <a:srgbClr val="353535"/>
                    </a:gs>
                  </a:gsLst>
                  <a:lin ang="5400000" scaled="1"/>
                </a:gradFill>
              </a:rPr>
            </a:br>
            <a:r>
              <a:rPr lang="en-US" b="0" kern="0" spc="-100" dirty="0">
                <a:solidFill>
                  <a:srgbClr val="1A1A1A"/>
                </a:solidFill>
                <a:latin typeface="Segoe UI Semilight" panose="020B0402040204020203" pitchFamily="34" charset="0"/>
                <a:cs typeface="Segoe UI" panose="020B0502040204020203" pitchFamily="34" charset="0"/>
              </a:rPr>
              <a:t>B</a:t>
            </a:r>
            <a:r>
              <a:rPr lang="en-US" b="0" kern="0" dirty="0">
                <a:solidFill>
                  <a:srgbClr val="1A1A1A"/>
                </a:solidFill>
                <a:latin typeface="Segoe UI Semilight" panose="020B0402040204020203" pitchFamily="34" charset="0"/>
                <a:cs typeface="Segoe UI" panose="020B0502040204020203" pitchFamily="34" charset="0"/>
              </a:rPr>
              <a:t>uilt into Office 365 to improve reading and writing </a:t>
            </a:r>
            <a:endParaRPr lang="en-US" kern="0" spc="-100" dirty="0">
              <a:gradFill>
                <a:gsLst>
                  <a:gs pos="0">
                    <a:srgbClr val="353535"/>
                  </a:gs>
                  <a:gs pos="100000">
                    <a:srgbClr val="353535"/>
                  </a:gs>
                </a:gsLst>
                <a:lin ang="5400000" scaled="1"/>
              </a:gradFill>
            </a:endParaRPr>
          </a:p>
        </p:txBody>
      </p:sp>
      <p:sp>
        <p:nvSpPr>
          <p:cNvPr id="6" name="Rectangle 5">
            <a:extLst>
              <a:ext uri="{FF2B5EF4-FFF2-40B4-BE49-F238E27FC236}">
                <a16:creationId xmlns:a16="http://schemas.microsoft.com/office/drawing/2014/main" id="{6D9EC040-AB8F-4D8C-ACD4-90BBC5C3246F}"/>
              </a:ext>
            </a:extLst>
          </p:cNvPr>
          <p:cNvSpPr/>
          <p:nvPr/>
        </p:nvSpPr>
        <p:spPr>
          <a:xfrm>
            <a:off x="414535" y="2468504"/>
            <a:ext cx="3552347" cy="3847207"/>
          </a:xfrm>
          <a:prstGeom prst="rect">
            <a:avLst/>
          </a:prstGeom>
        </p:spPr>
        <p:txBody>
          <a:bodyPr wrap="square" anchor="t">
            <a:spAutoFit/>
          </a:bodyPr>
          <a:lstStyle/>
          <a:p>
            <a:pPr marL="102235" marR="0" lvl="0" indent="0" algn="l" defTabSz="93251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53535"/>
                </a:solidFill>
                <a:effectLst/>
                <a:uLnTx/>
                <a:uFillTx/>
                <a:latin typeface="Segoe UI Semilight"/>
                <a:ea typeface="+mn-ea"/>
                <a:cs typeface="+mn-cs"/>
              </a:rPr>
              <a:t>Improve reading skills </a:t>
            </a:r>
            <a:endParaRPr kumimoji="0" lang="en-US" sz="1836" b="0" i="0" u="none" strike="noStrike" kern="1200" cap="none" spc="0" normalizeH="0" baseline="0" noProof="0">
              <a:ln>
                <a:noFill/>
              </a:ln>
              <a:solidFill>
                <a:srgbClr val="353535"/>
              </a:solidFill>
              <a:effectLst/>
              <a:uLnTx/>
              <a:uFillTx/>
              <a:latin typeface="Segoe UI Semilight"/>
              <a:ea typeface="+mn-ea"/>
              <a:cs typeface="+mn-cs"/>
            </a:endParaRPr>
          </a:p>
          <a:p>
            <a:pPr marL="102235" marR="0" lvl="0" indent="0" algn="l" defTabSz="93251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D0D0D"/>
                </a:solidFill>
                <a:effectLst/>
                <a:uLnTx/>
                <a:uFillTx/>
                <a:latin typeface="Segoe UI Semilight"/>
                <a:ea typeface="+mn-ea"/>
                <a:cs typeface="+mn-cs"/>
              </a:rPr>
              <a:t>Learning Tools help people improve their reading skills, including gifted learners and students with learning differences by assisting decoding, fluency, and comprehension</a:t>
            </a:r>
            <a:endParaRPr kumimoji="0" lang="en-US" sz="1600" b="0" i="0" u="none" strike="noStrike" kern="1200" cap="none" spc="0" normalizeH="0" baseline="0" noProof="0">
              <a:ln>
                <a:noFill/>
              </a:ln>
              <a:solidFill>
                <a:srgbClr val="0D0D0D"/>
              </a:solidFill>
              <a:effectLst/>
              <a:uLnTx/>
              <a:uFillTx/>
              <a:latin typeface="Segoe UI Semilight"/>
              <a:ea typeface="+mn-ea"/>
              <a:cs typeface="Segoe UI Semilight"/>
            </a:endParaRPr>
          </a:p>
          <a:p>
            <a:pPr marL="102235" marR="0" lvl="0" indent="0" algn="l" defTabSz="932513" rtl="0" eaLnBrk="1" fontAlgn="auto" latinLnBrk="0" hangingPunct="1">
              <a:lnSpc>
                <a:spcPct val="100000"/>
              </a:lnSpc>
              <a:spcBef>
                <a:spcPts val="600"/>
              </a:spcBef>
              <a:spcAft>
                <a:spcPts val="0"/>
              </a:spcAft>
              <a:buClrTx/>
              <a:buSzTx/>
              <a:buFontTx/>
              <a:buNone/>
              <a:tabLst/>
              <a:defRPr/>
            </a:pPr>
            <a:endParaRPr kumimoji="0" lang="en-US" sz="1600" b="1" i="0" u="none" strike="noStrike" kern="1200" cap="none" spc="0" normalizeH="0" baseline="0" noProof="0">
              <a:ln>
                <a:noFill/>
              </a:ln>
              <a:solidFill>
                <a:srgbClr val="0D0D0D"/>
              </a:solidFill>
              <a:effectLst/>
              <a:uLnTx/>
              <a:uFillTx/>
              <a:latin typeface="Segoe UI Semilight"/>
              <a:ea typeface="+mn-ea"/>
              <a:cs typeface="Segoe UI Semilight"/>
            </a:endParaRPr>
          </a:p>
          <a:p>
            <a:pPr marL="102235" marR="0" lvl="0" indent="0" algn="l" defTabSz="93251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53535"/>
                </a:solidFill>
                <a:effectLst/>
                <a:uLnTx/>
                <a:uFillTx/>
                <a:latin typeface="Segoe UI Semilight"/>
                <a:ea typeface="+mn-ea"/>
                <a:cs typeface="+mn-cs"/>
              </a:rPr>
              <a:t>Write with more confidence </a:t>
            </a:r>
            <a:endParaRPr kumimoji="0" lang="en-US" sz="2000" b="1" i="0" u="none" strike="noStrike" kern="1200" cap="none" spc="0" normalizeH="0" baseline="0" noProof="0">
              <a:ln>
                <a:noFill/>
              </a:ln>
              <a:solidFill>
                <a:srgbClr val="353535"/>
              </a:solidFill>
              <a:effectLst/>
              <a:uLnTx/>
              <a:uFillTx/>
              <a:latin typeface="Segoe UI Semilight"/>
              <a:ea typeface="+mn-ea"/>
              <a:cs typeface="Segoe UI Semilight"/>
            </a:endParaRPr>
          </a:p>
          <a:p>
            <a:pPr marL="102235" marR="0" lvl="0" indent="0" algn="l" defTabSz="93251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D0D0D"/>
                </a:solidFill>
                <a:effectLst/>
                <a:uLnTx/>
                <a:uFillTx/>
                <a:latin typeface="Segoe UI Semilight"/>
                <a:ea typeface="+mn-ea"/>
                <a:cs typeface="+mn-cs"/>
              </a:rPr>
              <a:t>Editor helps everyone write easy-to-read </a:t>
            </a:r>
            <a:r>
              <a:rPr kumimoji="0" lang="en-US" sz="1600" b="0" i="0" u="none" strike="noStrike" kern="1200" cap="none" spc="0" normalizeH="0" baseline="0" noProof="0">
                <a:ln>
                  <a:noFill/>
                </a:ln>
                <a:solidFill>
                  <a:srgbClr val="353535"/>
                </a:solidFill>
                <a:effectLst/>
                <a:uLnTx/>
                <a:uFillTx/>
                <a:latin typeface="Segoe UI Semilight"/>
                <a:ea typeface="+mn-ea"/>
                <a:cs typeface="+mn-cs"/>
              </a:rPr>
              <a:t>documents, with more confidence by reducing the energy spent on low-level processing like spelling and grammar</a:t>
            </a:r>
            <a:endParaRPr kumimoji="0" lang="en-US" sz="1600" b="0" i="0" u="none" strike="noStrike" kern="1200" cap="none" spc="0" normalizeH="0" baseline="0" noProof="0">
              <a:ln>
                <a:noFill/>
              </a:ln>
              <a:solidFill>
                <a:srgbClr val="353535"/>
              </a:solidFill>
              <a:effectLst/>
              <a:uLnTx/>
              <a:uFillTx/>
              <a:latin typeface="Segoe UI Semilight"/>
              <a:ea typeface="+mn-ea"/>
              <a:cs typeface="Segoe UI Semilight"/>
            </a:endParaRPr>
          </a:p>
          <a:p>
            <a:pPr marL="0" marR="0" lvl="0" indent="0" algn="l" defTabSz="932513"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Segoe UI Semilight"/>
              <a:ea typeface="+mn-ea"/>
              <a:cs typeface="Segoe UI Semilight"/>
            </a:endParaRPr>
          </a:p>
        </p:txBody>
      </p:sp>
      <p:grpSp>
        <p:nvGrpSpPr>
          <p:cNvPr id="47" name="Group 46">
            <a:extLst>
              <a:ext uri="{FF2B5EF4-FFF2-40B4-BE49-F238E27FC236}">
                <a16:creationId xmlns:a16="http://schemas.microsoft.com/office/drawing/2014/main" id="{400B4A6D-C606-4008-B50F-7B657D0CAD9B}"/>
              </a:ext>
              <a:ext uri="{C183D7F6-B498-43B3-948B-1728B52AA6E4}">
                <adec:decorative xmlns:adec="http://schemas.microsoft.com/office/drawing/2017/decorative" val="1"/>
              </a:ext>
            </a:extLst>
          </p:cNvPr>
          <p:cNvGrpSpPr/>
          <p:nvPr/>
        </p:nvGrpSpPr>
        <p:grpSpPr>
          <a:xfrm>
            <a:off x="4787245" y="2213395"/>
            <a:ext cx="7234695" cy="4791726"/>
            <a:chOff x="4569387" y="1859015"/>
            <a:chExt cx="7737332" cy="5124635"/>
          </a:xfrm>
        </p:grpSpPr>
        <p:sp>
          <p:nvSpPr>
            <p:cNvPr id="48" name="Rectangle 47">
              <a:extLst>
                <a:ext uri="{FF2B5EF4-FFF2-40B4-BE49-F238E27FC236}">
                  <a16:creationId xmlns:a16="http://schemas.microsoft.com/office/drawing/2014/main" id="{C2584907-AC34-46DD-B87B-BB19ADD45C4A}"/>
                </a:ext>
              </a:extLst>
            </p:cNvPr>
            <p:cNvSpPr/>
            <p:nvPr/>
          </p:nvSpPr>
          <p:spPr bwMode="auto">
            <a:xfrm>
              <a:off x="4762500" y="2109518"/>
              <a:ext cx="7351107" cy="4372353"/>
            </a:xfrm>
            <a:prstGeom prst="rect">
              <a:avLst/>
            </a:prstGeom>
            <a:gradFill>
              <a:gsLst>
                <a:gs pos="1000">
                  <a:schemeClr val="tx2">
                    <a:lumMod val="90000"/>
                    <a:lumOff val="10000"/>
                  </a:schemeClr>
                </a:gs>
                <a:gs pos="85000">
                  <a:schemeClr val="accent1"/>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49" name="Picture 48">
              <a:extLst>
                <a:ext uri="{FF2B5EF4-FFF2-40B4-BE49-F238E27FC236}">
                  <a16:creationId xmlns:a16="http://schemas.microsoft.com/office/drawing/2014/main" id="{C55D1AF4-1A1C-4267-8352-3A990C68FA94}"/>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69387" y="1859015"/>
              <a:ext cx="7737332" cy="5124635"/>
            </a:xfrm>
            <a:prstGeom prst="rect">
              <a:avLst/>
            </a:prstGeom>
          </p:spPr>
        </p:pic>
      </p:grpSp>
      <p:pic>
        <p:nvPicPr>
          <p:cNvPr id="5" name="Picture 4" descr="Immersive Reader GIF">
            <a:extLst>
              <a:ext uri="{FF2B5EF4-FFF2-40B4-BE49-F238E27FC236}">
                <a16:creationId xmlns:a16="http://schemas.microsoft.com/office/drawing/2014/main" id="{7FC076AC-CAFA-4F6D-BCB3-980BE653FB85}"/>
              </a:ext>
            </a:extLst>
          </p:cNvPr>
          <p:cNvPicPr>
            <a:picLocks noChangeAspect="1"/>
          </p:cNvPicPr>
          <p:nvPr/>
        </p:nvPicPr>
        <p:blipFill>
          <a:blip r:embed="rId5"/>
          <a:stretch>
            <a:fillRect/>
          </a:stretch>
        </p:blipFill>
        <p:spPr>
          <a:xfrm>
            <a:off x="4967812" y="2480352"/>
            <a:ext cx="6852513" cy="3857965"/>
          </a:xfrm>
          <a:prstGeom prst="rect">
            <a:avLst/>
          </a:prstGeom>
        </p:spPr>
      </p:pic>
    </p:spTree>
    <p:custDataLst>
      <p:tags r:id="rId1"/>
    </p:custDataLst>
    <p:extLst>
      <p:ext uri="{BB962C8B-B14F-4D97-AF65-F5344CB8AC3E}">
        <p14:creationId xmlns:p14="http://schemas.microsoft.com/office/powerpoint/2010/main" val="4127134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E9A51-FBB2-46F9-801B-4D8BF42ABFE3}"/>
              </a:ext>
            </a:extLst>
          </p:cNvPr>
          <p:cNvSpPr>
            <a:spLocks noGrp="1"/>
          </p:cNvSpPr>
          <p:nvPr>
            <p:ph type="title"/>
          </p:nvPr>
        </p:nvSpPr>
        <p:spPr/>
        <p:txBody>
          <a:bodyPr/>
          <a:lstStyle/>
          <a:p>
            <a:r>
              <a:rPr lang="en-US" dirty="0"/>
              <a:t>Learning</a:t>
            </a:r>
            <a:r>
              <a:rPr lang="en-US" baseline="0" dirty="0"/>
              <a:t> Tools: Click to watch video</a:t>
            </a:r>
            <a:endParaRPr lang="en-US" dirty="0"/>
          </a:p>
        </p:txBody>
      </p:sp>
      <p:pic>
        <p:nvPicPr>
          <p:cNvPr id="3" name="Picture 2" descr="A boy, Andrew Huber is using Microsoft Learning Tools to read with his mother, Mitra&#10;">
            <a:hlinkClick r:id="rId3"/>
            <a:extLst>
              <a:ext uri="{FF2B5EF4-FFF2-40B4-BE49-F238E27FC236}">
                <a16:creationId xmlns:a16="http://schemas.microsoft.com/office/drawing/2014/main" id="{6D6B0253-3AC8-2E4D-A47D-67C028071CBC}"/>
              </a:ext>
            </a:extLst>
          </p:cNvPr>
          <p:cNvPicPr>
            <a:picLocks noChangeAspect="1"/>
          </p:cNvPicPr>
          <p:nvPr/>
        </p:nvPicPr>
        <p:blipFill rotWithShape="1">
          <a:blip r:embed="rId4">
            <a:extLst>
              <a:ext uri="{28A0092B-C50C-407E-A947-70E740481C1C}">
                <a14:useLocalDpi xmlns:a14="http://schemas.microsoft.com/office/drawing/2010/main" val="0"/>
              </a:ext>
            </a:extLst>
          </a:blip>
          <a:srcRect l="3184" t="3896" r="10591" b="3896"/>
          <a:stretch/>
        </p:blipFill>
        <p:spPr>
          <a:xfrm>
            <a:off x="0" y="0"/>
            <a:ext cx="12436475" cy="6994525"/>
          </a:xfrm>
          <a:prstGeom prst="rect">
            <a:avLst/>
          </a:prstGeom>
        </p:spPr>
      </p:pic>
      <p:grpSp>
        <p:nvGrpSpPr>
          <p:cNvPr id="4" name="Group 3" descr="Icon to play video ">
            <a:extLst>
              <a:ext uri="{FF2B5EF4-FFF2-40B4-BE49-F238E27FC236}">
                <a16:creationId xmlns:a16="http://schemas.microsoft.com/office/drawing/2014/main" id="{EEBB37DA-5C02-3045-B870-51679FFCFE37}"/>
              </a:ext>
            </a:extLst>
          </p:cNvPr>
          <p:cNvGrpSpPr/>
          <p:nvPr/>
        </p:nvGrpSpPr>
        <p:grpSpPr>
          <a:xfrm>
            <a:off x="5502685" y="2781710"/>
            <a:ext cx="1431105" cy="1431105"/>
            <a:chOff x="5542504" y="2781710"/>
            <a:chExt cx="1431105" cy="1431105"/>
          </a:xfrm>
        </p:grpSpPr>
        <p:sp>
          <p:nvSpPr>
            <p:cNvPr id="7" name="Oval 6">
              <a:hlinkClick r:id="rId3"/>
              <a:extLst>
                <a:ext uri="{FF2B5EF4-FFF2-40B4-BE49-F238E27FC236}">
                  <a16:creationId xmlns:a16="http://schemas.microsoft.com/office/drawing/2014/main" id="{6057A196-2DA7-4242-BCC8-71C046A3AE8F}"/>
                </a:ext>
              </a:extLst>
            </p:cNvPr>
            <p:cNvSpPr/>
            <p:nvPr/>
          </p:nvSpPr>
          <p:spPr bwMode="auto">
            <a:xfrm>
              <a:off x="5542504" y="2781710"/>
              <a:ext cx="1431105" cy="1431105"/>
            </a:xfrm>
            <a:prstGeom prst="ellipse">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 name="Isosceles Triangle 5">
              <a:hlinkClick r:id="rId3"/>
              <a:extLst>
                <a:ext uri="{FF2B5EF4-FFF2-40B4-BE49-F238E27FC236}">
                  <a16:creationId xmlns:a16="http://schemas.microsoft.com/office/drawing/2014/main" id="{98FF42B1-0CE1-5440-BD40-4C1948007D91}"/>
                </a:ext>
              </a:extLst>
            </p:cNvPr>
            <p:cNvSpPr/>
            <p:nvPr/>
          </p:nvSpPr>
          <p:spPr bwMode="auto">
            <a:xfrm rot="5400000">
              <a:off x="6028878" y="3230190"/>
              <a:ext cx="619608" cy="534145"/>
            </a:xfrm>
            <a:prstGeom prst="triangl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sp>
        <p:nvSpPr>
          <p:cNvPr id="5" name="TextBox 4">
            <a:extLst>
              <a:ext uri="{FF2B5EF4-FFF2-40B4-BE49-F238E27FC236}">
                <a16:creationId xmlns:a16="http://schemas.microsoft.com/office/drawing/2014/main" id="{6F3F5D2D-0692-8043-A8A8-D99A880F0A1A}"/>
              </a:ext>
            </a:extLst>
          </p:cNvPr>
          <p:cNvSpPr txBox="1"/>
          <p:nvPr/>
        </p:nvSpPr>
        <p:spPr>
          <a:xfrm>
            <a:off x="4633989" y="187449"/>
            <a:ext cx="3508012" cy="1203406"/>
          </a:xfrm>
          <a:prstGeom prst="rect">
            <a:avLst/>
          </a:prstGeom>
          <a:noFill/>
        </p:spPr>
        <p:txBody>
          <a:bodyPr wrap="none" lIns="182880" tIns="146304" rIns="182880" bIns="146304" rtlCol="0">
            <a:spAutoFit/>
          </a:bodyPr>
          <a:lstStyle/>
          <a:p>
            <a:pPr marL="0" marR="0" lvl="0" indent="0" algn="ctr" defTabSz="932513"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3">
                  <a:extLst>
                    <a:ext uri="{A12FA001-AC4F-418D-AE19-62706E023703}">
                      <ahyp:hlinkClr xmlns:ahyp="http://schemas.microsoft.com/office/drawing/2018/hyperlinkcolor" val="tx"/>
                    </a:ext>
                  </a:extLst>
                </a:hlinkClick>
              </a:rPr>
              <a:t>Learning Tools:</a:t>
            </a:r>
          </a:p>
          <a:p>
            <a:pPr marL="0" marR="0" lvl="0" indent="0" algn="ctr" defTabSz="932513"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3">
                  <a:extLst>
                    <a:ext uri="{A12FA001-AC4F-418D-AE19-62706E023703}">
                      <ahyp:hlinkClr xmlns:ahyp="http://schemas.microsoft.com/office/drawing/2018/hyperlinkcolor" val="tx"/>
                    </a:ext>
                  </a:extLst>
                </a:hlinkClick>
              </a:rPr>
              <a:t>Click to watch video</a:t>
            </a:r>
            <a:endParaRPr kumimoji="0" lang="en-US" sz="2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166132918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B9A7A-4502-25E1-2A79-10B6204A3BAE}"/>
              </a:ext>
            </a:extLst>
          </p:cNvPr>
          <p:cNvSpPr>
            <a:spLocks noGrp="1"/>
          </p:cNvSpPr>
          <p:nvPr>
            <p:ph type="title"/>
          </p:nvPr>
        </p:nvSpPr>
        <p:spPr/>
        <p:txBody>
          <a:bodyPr/>
          <a:lstStyle/>
          <a:p>
            <a:r>
              <a:rPr lang="en-US" dirty="0"/>
              <a:t>OneNote Demo</a:t>
            </a:r>
          </a:p>
        </p:txBody>
      </p:sp>
      <p:sp>
        <p:nvSpPr>
          <p:cNvPr id="6" name="TextBox 5">
            <a:extLst>
              <a:ext uri="{FF2B5EF4-FFF2-40B4-BE49-F238E27FC236}">
                <a16:creationId xmlns:a16="http://schemas.microsoft.com/office/drawing/2014/main" id="{7A5BE86E-ABDF-F47D-8CE9-296D360206C8}"/>
              </a:ext>
            </a:extLst>
          </p:cNvPr>
          <p:cNvSpPr txBox="1"/>
          <p:nvPr/>
        </p:nvSpPr>
        <p:spPr>
          <a:xfrm>
            <a:off x="614679" y="3669990"/>
            <a:ext cx="5772573" cy="646331"/>
          </a:xfrm>
          <a:prstGeom prst="rect">
            <a:avLst/>
          </a:prstGeom>
          <a:noFill/>
        </p:spPr>
        <p:txBody>
          <a:bodyPr wrap="square">
            <a:spAutoFit/>
          </a:bodyPr>
          <a:lstStyle/>
          <a:p>
            <a:r>
              <a:rPr lang="en-US" sz="3600" dirty="0"/>
              <a:t>https://bit.ly/sftw-onenote</a:t>
            </a:r>
          </a:p>
        </p:txBody>
      </p:sp>
      <p:pic>
        <p:nvPicPr>
          <p:cNvPr id="8" name="Picture 7" descr="OneNote Demo QR Code">
            <a:extLst>
              <a:ext uri="{FF2B5EF4-FFF2-40B4-BE49-F238E27FC236}">
                <a16:creationId xmlns:a16="http://schemas.microsoft.com/office/drawing/2014/main" id="{DB79819C-7482-4406-D8A2-3FC5FD784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3331" y="354435"/>
            <a:ext cx="4876800" cy="4876800"/>
          </a:xfrm>
          <a:prstGeom prst="rect">
            <a:avLst/>
          </a:prstGeom>
        </p:spPr>
      </p:pic>
    </p:spTree>
    <p:extLst>
      <p:ext uri="{BB962C8B-B14F-4D97-AF65-F5344CB8AC3E}">
        <p14:creationId xmlns:p14="http://schemas.microsoft.com/office/powerpoint/2010/main" val="141558363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6301B2-A06A-4522-AF9C-1E5721A622EA}"/>
              </a:ext>
            </a:extLst>
          </p:cNvPr>
          <p:cNvSpPr>
            <a:spLocks noGrp="1"/>
          </p:cNvSpPr>
          <p:nvPr>
            <p:ph type="title"/>
          </p:nvPr>
        </p:nvSpPr>
        <p:spPr/>
        <p:txBody>
          <a:bodyPr/>
          <a:lstStyle/>
          <a:p>
            <a:r>
              <a:rPr lang="en-US" dirty="0"/>
              <a:t>Eye</a:t>
            </a:r>
            <a:r>
              <a:rPr lang="en-US" baseline="0" dirty="0"/>
              <a:t> Control: Click to watch video</a:t>
            </a:r>
            <a:endParaRPr lang="en-US" dirty="0"/>
          </a:p>
        </p:txBody>
      </p:sp>
      <p:pic>
        <p:nvPicPr>
          <p:cNvPr id="3" name="Picture 2" descr="Satya Nadella is watching a demonstration of Eye Control">
            <a:extLst>
              <a:ext uri="{FF2B5EF4-FFF2-40B4-BE49-F238E27FC236}">
                <a16:creationId xmlns:a16="http://schemas.microsoft.com/office/drawing/2014/main" id="{492C1BD9-808F-4BEA-8F58-A449669A6B90}"/>
              </a:ext>
            </a:extLst>
          </p:cNvPr>
          <p:cNvPicPr>
            <a:picLocks noChangeAspect="1"/>
          </p:cNvPicPr>
          <p:nvPr/>
        </p:nvPicPr>
        <p:blipFill rotWithShape="1">
          <a:blip r:embed="rId3"/>
          <a:srcRect t="8003" r="5138" b="8285"/>
          <a:stretch/>
        </p:blipFill>
        <p:spPr>
          <a:xfrm>
            <a:off x="-1" y="0"/>
            <a:ext cx="12436476" cy="6994525"/>
          </a:xfrm>
          <a:prstGeom prst="rect">
            <a:avLst/>
          </a:prstGeom>
        </p:spPr>
      </p:pic>
      <p:grpSp>
        <p:nvGrpSpPr>
          <p:cNvPr id="7" name="Group 6">
            <a:extLst>
              <a:ext uri="{FF2B5EF4-FFF2-40B4-BE49-F238E27FC236}">
                <a16:creationId xmlns:a16="http://schemas.microsoft.com/office/drawing/2014/main" id="{894451BC-DC30-473D-B80F-79F1ADDD750C}"/>
              </a:ext>
              <a:ext uri="{C183D7F6-B498-43B3-948B-1728B52AA6E4}">
                <adec:decorative xmlns:adec="http://schemas.microsoft.com/office/drawing/2017/decorative" val="1"/>
              </a:ext>
            </a:extLst>
          </p:cNvPr>
          <p:cNvGrpSpPr/>
          <p:nvPr/>
        </p:nvGrpSpPr>
        <p:grpSpPr>
          <a:xfrm>
            <a:off x="4707213" y="2781709"/>
            <a:ext cx="1431105" cy="1431105"/>
            <a:chOff x="5094688" y="2886741"/>
            <a:chExt cx="1431105" cy="1431105"/>
          </a:xfrm>
        </p:grpSpPr>
        <p:sp>
          <p:nvSpPr>
            <p:cNvPr id="6" name="Oval 5" descr="Icon to play video">
              <a:hlinkClick r:id="rId4"/>
              <a:extLst>
                <a:ext uri="{FF2B5EF4-FFF2-40B4-BE49-F238E27FC236}">
                  <a16:creationId xmlns:a16="http://schemas.microsoft.com/office/drawing/2014/main" id="{9FB01B1F-C8AF-4FF7-BDAB-5FA2D34EB3A0}"/>
                </a:ext>
              </a:extLst>
            </p:cNvPr>
            <p:cNvSpPr/>
            <p:nvPr/>
          </p:nvSpPr>
          <p:spPr bwMode="auto">
            <a:xfrm>
              <a:off x="5094688" y="2886741"/>
              <a:ext cx="1431105" cy="1431105"/>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5" name="Isosceles Triangle 5">
              <a:hlinkClick r:id="rId4"/>
              <a:extLst>
                <a:ext uri="{FF2B5EF4-FFF2-40B4-BE49-F238E27FC236}">
                  <a16:creationId xmlns:a16="http://schemas.microsoft.com/office/drawing/2014/main" id="{155A16F0-42BE-4BFF-A615-BA21A75B8E20}"/>
                </a:ext>
                <a:ext uri="{C183D7F6-B498-43B3-948B-1728B52AA6E4}">
                  <adec:decorative xmlns:adec="http://schemas.microsoft.com/office/drawing/2017/decorative" val="1"/>
                </a:ext>
              </a:extLst>
            </p:cNvPr>
            <p:cNvSpPr/>
            <p:nvPr/>
          </p:nvSpPr>
          <p:spPr bwMode="auto">
            <a:xfrm rot="5400000">
              <a:off x="5641360" y="3335221"/>
              <a:ext cx="619608" cy="534145"/>
            </a:xfrm>
            <a:prstGeom prst="triangl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sp>
        <p:nvSpPr>
          <p:cNvPr id="2" name="Rectangle 1">
            <a:extLst>
              <a:ext uri="{FF2B5EF4-FFF2-40B4-BE49-F238E27FC236}">
                <a16:creationId xmlns:a16="http://schemas.microsoft.com/office/drawing/2014/main" id="{A57438AD-0668-498B-A406-55E5F9544F73}"/>
              </a:ext>
            </a:extLst>
          </p:cNvPr>
          <p:cNvSpPr/>
          <p:nvPr/>
        </p:nvSpPr>
        <p:spPr>
          <a:xfrm>
            <a:off x="3102315" y="474696"/>
            <a:ext cx="4640903" cy="1166473"/>
          </a:xfrm>
          <a:prstGeom prst="rect">
            <a:avLst/>
          </a:prstGeom>
        </p:spPr>
        <p:txBody>
          <a:bodyPr wrap="square">
            <a:spAutoFit/>
          </a:bodyPr>
          <a:lstStyle/>
          <a:p>
            <a:pPr marL="0" marR="0" lvl="0" indent="0" algn="ctr" defTabSz="932513"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srgbClr val="353535"/>
                </a:solidFill>
                <a:effectLst/>
                <a:uLnTx/>
                <a:uFillTx/>
                <a:latin typeface="Segoe UI Semibold" panose="020B0502040204020203" pitchFamily="34" charset="0"/>
                <a:ea typeface="+mn-ea"/>
                <a:cs typeface="Segoe UI Semibold" panose="020B0502040204020203" pitchFamily="34" charset="0"/>
                <a:hlinkClick r:id="rId4"/>
              </a:rPr>
              <a:t>Eye Control: </a:t>
            </a:r>
          </a:p>
          <a:p>
            <a:pPr marL="0" marR="0" lvl="0" indent="0" algn="ctr" defTabSz="932513"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srgbClr val="353535"/>
                </a:solidFill>
                <a:effectLst/>
                <a:uLnTx/>
                <a:uFillTx/>
                <a:latin typeface="Segoe UI Semibold" panose="020B0502040204020203" pitchFamily="34" charset="0"/>
                <a:ea typeface="+mn-ea"/>
                <a:cs typeface="Segoe UI Semibold" panose="020B0502040204020203" pitchFamily="34" charset="0"/>
                <a:hlinkClick r:id="rId4"/>
              </a:rPr>
              <a:t>Click to watch video</a:t>
            </a:r>
            <a:endParaRPr kumimoji="0" lang="en-US" sz="3600" b="1" i="0" u="none" strike="noStrike" kern="1200" cap="none" spc="0" normalizeH="0" baseline="0" noProof="0" dirty="0">
              <a:ln>
                <a:noFill/>
              </a:ln>
              <a:solidFill>
                <a:srgbClr val="353535"/>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367834426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93F8A-070C-41D2-A90A-03BBC9ACDB0F}"/>
              </a:ext>
            </a:extLst>
          </p:cNvPr>
          <p:cNvSpPr>
            <a:spLocks noGrp="1"/>
          </p:cNvSpPr>
          <p:nvPr>
            <p:ph type="title"/>
          </p:nvPr>
        </p:nvSpPr>
        <p:spPr/>
        <p:txBody>
          <a:bodyPr/>
          <a:lstStyle/>
          <a:p>
            <a:r>
              <a:rPr lang="en-US" dirty="0"/>
              <a:t>Seeing AI: Click to watch video</a:t>
            </a:r>
          </a:p>
        </p:txBody>
      </p:sp>
      <p:pic>
        <p:nvPicPr>
          <p:cNvPr id="9" name="Picture 8" descr="Satya Nadella and Anne Taylor demonstrate Seeing AI&#10;&#10;">
            <a:hlinkClick r:id="rId3"/>
            <a:extLst>
              <a:ext uri="{FF2B5EF4-FFF2-40B4-BE49-F238E27FC236}">
                <a16:creationId xmlns:a16="http://schemas.microsoft.com/office/drawing/2014/main" id="{DF497B3C-757B-AA4A-9E54-6509D28EABB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 y="0"/>
            <a:ext cx="12436475" cy="6994525"/>
          </a:xfrm>
          <a:prstGeom prst="rect">
            <a:avLst/>
          </a:prstGeom>
        </p:spPr>
      </p:pic>
      <p:grpSp>
        <p:nvGrpSpPr>
          <p:cNvPr id="10" name="Group 9" descr="Icon to play video">
            <a:extLst>
              <a:ext uri="{FF2B5EF4-FFF2-40B4-BE49-F238E27FC236}">
                <a16:creationId xmlns:a16="http://schemas.microsoft.com/office/drawing/2014/main" id="{F1D8369C-A52A-8148-BF04-0C5DDD92D7F8}"/>
              </a:ext>
            </a:extLst>
          </p:cNvPr>
          <p:cNvGrpSpPr/>
          <p:nvPr/>
        </p:nvGrpSpPr>
        <p:grpSpPr>
          <a:xfrm>
            <a:off x="5502685" y="2781710"/>
            <a:ext cx="1431105" cy="1431105"/>
            <a:chOff x="5542504" y="2781710"/>
            <a:chExt cx="1431105" cy="1431105"/>
          </a:xfrm>
        </p:grpSpPr>
        <p:sp>
          <p:nvSpPr>
            <p:cNvPr id="11" name="Oval 10">
              <a:hlinkClick r:id="rId3"/>
              <a:extLst>
                <a:ext uri="{FF2B5EF4-FFF2-40B4-BE49-F238E27FC236}">
                  <a16:creationId xmlns:a16="http://schemas.microsoft.com/office/drawing/2014/main" id="{0C44B50F-8A03-4843-9B6B-05C6CC4F715A}"/>
                </a:ext>
              </a:extLst>
            </p:cNvPr>
            <p:cNvSpPr/>
            <p:nvPr/>
          </p:nvSpPr>
          <p:spPr bwMode="auto">
            <a:xfrm>
              <a:off x="5542504" y="2781710"/>
              <a:ext cx="1431105" cy="1431105"/>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2" name="Isosceles Triangle 5">
              <a:hlinkClick r:id="rId3"/>
              <a:extLst>
                <a:ext uri="{FF2B5EF4-FFF2-40B4-BE49-F238E27FC236}">
                  <a16:creationId xmlns:a16="http://schemas.microsoft.com/office/drawing/2014/main" id="{70481B05-F6FA-E24A-9E7C-FC448D82F871}"/>
                </a:ext>
              </a:extLst>
            </p:cNvPr>
            <p:cNvSpPr/>
            <p:nvPr/>
          </p:nvSpPr>
          <p:spPr bwMode="auto">
            <a:xfrm rot="5400000">
              <a:off x="6028878" y="3230190"/>
              <a:ext cx="619608" cy="534145"/>
            </a:xfrm>
            <a:prstGeom prst="triangl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sp>
        <p:nvSpPr>
          <p:cNvPr id="13" name="TextBox 12">
            <a:extLst>
              <a:ext uri="{FF2B5EF4-FFF2-40B4-BE49-F238E27FC236}">
                <a16:creationId xmlns:a16="http://schemas.microsoft.com/office/drawing/2014/main" id="{D4987F1A-8554-174C-AEB4-9602B3D801B5}"/>
              </a:ext>
            </a:extLst>
          </p:cNvPr>
          <p:cNvSpPr txBox="1"/>
          <p:nvPr/>
        </p:nvSpPr>
        <p:spPr>
          <a:xfrm>
            <a:off x="4633988" y="264331"/>
            <a:ext cx="3168495" cy="1203406"/>
          </a:xfrm>
          <a:prstGeom prst="rect">
            <a:avLst/>
          </a:prstGeom>
          <a:noFill/>
        </p:spPr>
        <p:txBody>
          <a:bodyPr wrap="none" lIns="182880" tIns="146304" rIns="182880" bIns="146304" rtlCol="0">
            <a:spAutoFit/>
          </a:bodyPr>
          <a:lstStyle/>
          <a:p>
            <a:pPr marL="0" marR="0" lvl="0" indent="0" algn="ctr" defTabSz="932513"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3">
                  <a:extLst>
                    <a:ext uri="{A12FA001-AC4F-418D-AE19-62706E023703}">
                      <ahyp:hlinkClr xmlns:ahyp="http://schemas.microsoft.com/office/drawing/2018/hyperlinkcolor" val="tx"/>
                    </a:ext>
                  </a:extLst>
                </a:hlinkClick>
              </a:rPr>
              <a:t>Seeing AI: </a:t>
            </a:r>
          </a:p>
          <a:p>
            <a:pPr marL="0" marR="0" lvl="0" indent="0" algn="ctr" defTabSz="932513"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3">
                  <a:extLst>
                    <a:ext uri="{A12FA001-AC4F-418D-AE19-62706E023703}">
                      <ahyp:hlinkClr xmlns:ahyp="http://schemas.microsoft.com/office/drawing/2018/hyperlinkcolor" val="tx"/>
                    </a:ext>
                  </a:extLst>
                </a:hlinkClick>
              </a:rPr>
              <a:t>Click to watch video</a:t>
            </a:r>
            <a:endParaRPr kumimoji="0" lang="en-US" sz="2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427759858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2E222-FB5A-428B-B944-B925F28428A9}"/>
              </a:ext>
            </a:extLst>
          </p:cNvPr>
          <p:cNvSpPr>
            <a:spLocks noGrp="1"/>
          </p:cNvSpPr>
          <p:nvPr>
            <p:ph type="title" idx="4294967295"/>
          </p:nvPr>
        </p:nvSpPr>
        <p:spPr/>
        <p:txBody>
          <a:bodyPr/>
          <a:lstStyle/>
          <a:p>
            <a:r>
              <a:rPr lang="en-US" dirty="0"/>
              <a:t>In the past, you had to adapt to </a:t>
            </a:r>
            <a:r>
              <a:rPr lang="en-US" dirty="0">
                <a:solidFill>
                  <a:schemeClr val="bg1"/>
                </a:solidFill>
              </a:rPr>
              <a:t>the</a:t>
            </a:r>
            <a:r>
              <a:rPr lang="en-US" baseline="0" dirty="0">
                <a:solidFill>
                  <a:schemeClr val="bg1"/>
                </a:solidFill>
              </a:rPr>
              <a:t> world. In the future, the </a:t>
            </a:r>
            <a:r>
              <a:rPr lang="en-US" baseline="0" dirty="0"/>
              <a:t>world will adapt to you.</a:t>
            </a:r>
            <a:endParaRPr lang="en-US" dirty="0"/>
          </a:p>
        </p:txBody>
      </p:sp>
      <p:sp>
        <p:nvSpPr>
          <p:cNvPr id="6" name="Title 1">
            <a:extLst>
              <a:ext uri="{FF2B5EF4-FFF2-40B4-BE49-F238E27FC236}">
                <a16:creationId xmlns:a16="http://schemas.microsoft.com/office/drawing/2014/main" id="{15FFEF14-F9C9-488E-9950-37D1CF30150E}"/>
              </a:ext>
            </a:extLst>
          </p:cNvPr>
          <p:cNvSpPr txBox="1">
            <a:spLocks/>
          </p:cNvSpPr>
          <p:nvPr/>
        </p:nvSpPr>
        <p:spPr>
          <a:xfrm>
            <a:off x="7715378" y="1191131"/>
            <a:ext cx="3269877" cy="1680460"/>
          </a:xfrm>
          <a:prstGeom prst="rect">
            <a:avLst/>
          </a:prstGeom>
        </p:spPr>
        <p:txBody>
          <a:bodyPr/>
          <a:lstStyle>
            <a:lvl1pPr algn="l" defTabSz="932384" rtl="0" eaLnBrk="1" latinLnBrk="0" hangingPunct="1">
              <a:lnSpc>
                <a:spcPct val="90000"/>
              </a:lnSpc>
              <a:spcBef>
                <a:spcPct val="0"/>
              </a:spcBef>
              <a:buNone/>
              <a:defRPr lang="en-US" sz="3600" b="1" i="0" kern="1200" cap="none" spc="-102" baseline="0" dirty="0" smtClean="0">
                <a:ln w="3175">
                  <a:noFill/>
                </a:ln>
                <a:gradFill>
                  <a:gsLst>
                    <a:gs pos="1250">
                      <a:schemeClr val="tx1"/>
                    </a:gs>
                    <a:gs pos="100000">
                      <a:schemeClr val="tx1"/>
                    </a:gs>
                  </a:gsLst>
                  <a:lin ang="5400000" scaled="0"/>
                </a:gradFill>
                <a:effectLst/>
                <a:latin typeface="Segoe UI Semibold" panose="020B0502040204020203" pitchFamily="34" charset="0"/>
                <a:ea typeface="+mn-ea"/>
                <a:cs typeface="Segoe UI Semibold" panose="020B0502040204020203" pitchFamily="34" charset="0"/>
              </a:defRPr>
            </a:lvl1pPr>
          </a:lstStyle>
          <a:p>
            <a:pPr marL="0" marR="0" lvl="0" indent="0" algn="l" defTabSz="932384"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102" normalizeH="0" baseline="0" noProof="0">
                <a:ln w="3175">
                  <a:noFill/>
                </a:ln>
                <a:solidFill>
                  <a:srgbClr val="353535"/>
                </a:solidFill>
                <a:effectLst/>
                <a:uLnTx/>
                <a:uFillTx/>
                <a:latin typeface="Segoe UI Semibold" panose="020B0502040204020203" pitchFamily="34" charset="0"/>
                <a:ea typeface="+mn-ea"/>
                <a:cs typeface="Segoe UI Semibold" panose="020B0502040204020203" pitchFamily="34" charset="0"/>
              </a:rPr>
              <a:t>In the past, you </a:t>
            </a:r>
            <a:br>
              <a:rPr kumimoji="0" lang="en-US" sz="3600" b="1" i="0" u="none" strike="noStrike" kern="1200" cap="none" spc="-102" normalizeH="0" baseline="0" noProof="0">
                <a:ln w="3175">
                  <a:noFill/>
                </a:ln>
                <a:solidFill>
                  <a:srgbClr val="353535"/>
                </a:solidFill>
                <a:effectLst/>
                <a:uLnTx/>
                <a:uFillTx/>
                <a:latin typeface="Segoe UI Semibold" panose="020B0502040204020203" pitchFamily="34" charset="0"/>
                <a:ea typeface="+mn-ea"/>
                <a:cs typeface="Segoe UI Semibold" panose="020B0502040204020203" pitchFamily="34" charset="0"/>
              </a:rPr>
            </a:br>
            <a:r>
              <a:rPr kumimoji="0" lang="en-US" sz="3600" b="1" i="0" u="none" strike="noStrike" kern="1200" cap="none" spc="-102" normalizeH="0" baseline="0" noProof="0">
                <a:ln w="3175">
                  <a:noFill/>
                </a:ln>
                <a:solidFill>
                  <a:srgbClr val="353535"/>
                </a:solidFill>
                <a:effectLst/>
                <a:uLnTx/>
                <a:uFillTx/>
                <a:latin typeface="Segoe UI Semibold" panose="020B0502040204020203" pitchFamily="34" charset="0"/>
                <a:ea typeface="+mn-ea"/>
                <a:cs typeface="Segoe UI Semibold" panose="020B0502040204020203" pitchFamily="34" charset="0"/>
              </a:rPr>
              <a:t>had to adapt to </a:t>
            </a:r>
            <a:br>
              <a:rPr kumimoji="0" lang="en-US" sz="3600" b="1" i="0" u="none" strike="noStrike" kern="1200" cap="none" spc="-102" normalizeH="0" baseline="0" noProof="0">
                <a:ln w="3175">
                  <a:noFill/>
                </a:ln>
                <a:solidFill>
                  <a:srgbClr val="353535"/>
                </a:solidFill>
                <a:effectLst/>
                <a:uLnTx/>
                <a:uFillTx/>
                <a:latin typeface="Segoe UI Semibold" panose="020B0502040204020203" pitchFamily="34" charset="0"/>
                <a:ea typeface="+mn-ea"/>
                <a:cs typeface="Segoe UI Semibold" panose="020B0502040204020203" pitchFamily="34" charset="0"/>
              </a:rPr>
            </a:br>
            <a:r>
              <a:rPr kumimoji="0" lang="en-US" sz="3600" b="1" i="0" u="none" strike="noStrike" kern="1200" cap="none" spc="-102" normalizeH="0" baseline="0" noProof="0">
                <a:ln w="3175">
                  <a:noFill/>
                </a:ln>
                <a:solidFill>
                  <a:srgbClr val="353535"/>
                </a:solidFill>
                <a:effectLst/>
                <a:uLnTx/>
                <a:uFillTx/>
                <a:latin typeface="Segoe UI Semibold" panose="020B0502040204020203" pitchFamily="34" charset="0"/>
                <a:ea typeface="+mn-ea"/>
                <a:cs typeface="Segoe UI Semibold" panose="020B0502040204020203" pitchFamily="34" charset="0"/>
              </a:rPr>
              <a:t>the world.</a:t>
            </a:r>
          </a:p>
        </p:txBody>
      </p:sp>
      <p:sp>
        <p:nvSpPr>
          <p:cNvPr id="3" name="Title 1">
            <a:extLst>
              <a:ext uri="{FF2B5EF4-FFF2-40B4-BE49-F238E27FC236}">
                <a16:creationId xmlns:a16="http://schemas.microsoft.com/office/drawing/2014/main" id="{195D04E0-F4C7-104B-B460-2E7E2311EF94}"/>
              </a:ext>
            </a:extLst>
          </p:cNvPr>
          <p:cNvSpPr txBox="1">
            <a:spLocks/>
          </p:cNvSpPr>
          <p:nvPr/>
        </p:nvSpPr>
        <p:spPr>
          <a:xfrm>
            <a:off x="7715378" y="3983094"/>
            <a:ext cx="3396226" cy="1680460"/>
          </a:xfrm>
          <a:prstGeom prst="rect">
            <a:avLst/>
          </a:prstGeom>
        </p:spPr>
        <p:txBody>
          <a:bodyPr/>
          <a:lstStyle>
            <a:lvl1pPr algn="l" defTabSz="932384" rtl="0" eaLnBrk="1" latinLnBrk="0" hangingPunct="1">
              <a:lnSpc>
                <a:spcPct val="90000"/>
              </a:lnSpc>
              <a:spcBef>
                <a:spcPct val="0"/>
              </a:spcBef>
              <a:buNone/>
              <a:defRPr lang="en-US" sz="4798"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384"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102" normalizeH="0" baseline="0" noProof="0">
                <a:ln w="3175">
                  <a:noFill/>
                </a:ln>
                <a:gradFill>
                  <a:gsLst>
                    <a:gs pos="1250">
                      <a:srgbClr val="353535"/>
                    </a:gs>
                    <a:gs pos="100000">
                      <a:srgbClr val="353535"/>
                    </a:gs>
                  </a:gsLst>
                  <a:lin ang="5400000" scaled="0"/>
                </a:gradFill>
                <a:effectLst/>
                <a:uLnTx/>
                <a:uFillTx/>
                <a:latin typeface="Segoe UI Semibold" panose="020B0502040204020203" pitchFamily="34" charset="0"/>
                <a:ea typeface="+mn-ea"/>
                <a:cs typeface="Segoe UI Semibold" panose="020B0502040204020203" pitchFamily="34" charset="0"/>
              </a:rPr>
              <a:t>In the future, the world will adapt to you.</a:t>
            </a:r>
          </a:p>
        </p:txBody>
      </p:sp>
      <p:pic>
        <p:nvPicPr>
          <p:cNvPr id="5" name="Picture 4" descr="Stairs with a built-in ramp">
            <a:extLst>
              <a:ext uri="{FF2B5EF4-FFF2-40B4-BE49-F238E27FC236}">
                <a16:creationId xmlns:a16="http://schemas.microsoft.com/office/drawing/2014/main" id="{2D1F4556-8019-D249-B150-8C3C50D7C6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09"/>
          <a:stretch/>
        </p:blipFill>
        <p:spPr>
          <a:xfrm>
            <a:off x="0" y="-1"/>
            <a:ext cx="6900863" cy="6994525"/>
          </a:xfrm>
          <a:prstGeom prst="rect">
            <a:avLst/>
          </a:prstGeom>
        </p:spPr>
      </p:pic>
    </p:spTree>
    <p:extLst>
      <p:ext uri="{BB962C8B-B14F-4D97-AF65-F5344CB8AC3E}">
        <p14:creationId xmlns:p14="http://schemas.microsoft.com/office/powerpoint/2010/main" val="108445166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More people benefit</a:t>
            </a:r>
          </a:p>
        </p:txBody>
      </p:sp>
      <p:sp>
        <p:nvSpPr>
          <p:cNvPr id="5" name="Rectangle 4"/>
          <p:cNvSpPr/>
          <p:nvPr/>
        </p:nvSpPr>
        <p:spPr>
          <a:xfrm>
            <a:off x="9545940" y="110608"/>
            <a:ext cx="2844497" cy="369332"/>
          </a:xfrm>
          <a:prstGeom prst="rect">
            <a:avLst/>
          </a:prstGeom>
        </p:spPr>
        <p:txBody>
          <a:bodyPr wrap="none">
            <a:spAutoFit/>
          </a:bodyPr>
          <a:lstStyle/>
          <a:p>
            <a:r>
              <a:rPr lang="en-US" dirty="0">
                <a:solidFill>
                  <a:schemeClr val="bg1"/>
                </a:solidFill>
              </a:rPr>
              <a:t>Microsoft Inclusive Design</a:t>
            </a:r>
            <a:endParaRPr lang="en-US" dirty="0"/>
          </a:p>
        </p:txBody>
      </p:sp>
      <p:pic>
        <p:nvPicPr>
          <p:cNvPr id="4" name="Picture 3" descr="Woman icon with one arm, permanent.&#10;Man icon with arm injury and sling, temporary.&#10;Man, new parent, holding baby, situational."/>
          <p:cNvPicPr>
            <a:picLocks noChangeAspect="1"/>
          </p:cNvPicPr>
          <p:nvPr/>
        </p:nvPicPr>
        <p:blipFill>
          <a:blip r:embed="rId3"/>
          <a:stretch>
            <a:fillRect/>
          </a:stretch>
        </p:blipFill>
        <p:spPr>
          <a:xfrm>
            <a:off x="11750" y="1668462"/>
            <a:ext cx="12424725" cy="4572396"/>
          </a:xfrm>
          <a:prstGeom prst="rect">
            <a:avLst/>
          </a:prstGeom>
        </p:spPr>
      </p:pic>
    </p:spTree>
    <p:extLst>
      <p:ext uri="{BB962C8B-B14F-4D97-AF65-F5344CB8AC3E}">
        <p14:creationId xmlns:p14="http://schemas.microsoft.com/office/powerpoint/2010/main" val="256129918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940A40-D027-4377-A732-61853C80B2F9}"/>
              </a:ext>
            </a:extLst>
          </p:cNvPr>
          <p:cNvSpPr>
            <a:spLocks noGrp="1"/>
          </p:cNvSpPr>
          <p:nvPr>
            <p:ph type="title"/>
          </p:nvPr>
        </p:nvSpPr>
        <p:spPr>
          <a:xfrm>
            <a:off x="472116" y="708485"/>
            <a:ext cx="10577844" cy="2189686"/>
          </a:xfrm>
        </p:spPr>
        <p:txBody>
          <a:bodyPr/>
          <a:lstStyle/>
          <a:p>
            <a:pPr>
              <a:lnSpc>
                <a:spcPct val="100000"/>
              </a:lnSpc>
            </a:pPr>
            <a:r>
              <a:rPr lang="en-US" sz="3600" b="1" spc="0" dirty="0">
                <a:latin typeface="Segoe UI Semibold" panose="020B0502040204020203" pitchFamily="34" charset="0"/>
                <a:cs typeface="Segoe UI Semibold" panose="020B0502040204020203" pitchFamily="34" charset="0"/>
              </a:rPr>
              <a:t>Accessible technologies, enabled by AI, </a:t>
            </a:r>
            <a:r>
              <a:rPr lang="en-US" spc="0" dirty="0"/>
              <a:t>empower</a:t>
            </a:r>
            <a:r>
              <a:rPr lang="en-US" sz="3600" b="1" spc="0" dirty="0">
                <a:latin typeface="Segoe UI Semibold" panose="020B0502040204020203" pitchFamily="34" charset="0"/>
                <a:cs typeface="Segoe UI Semibold" panose="020B0502040204020203" pitchFamily="34" charset="0"/>
              </a:rPr>
              <a:t> people with disabilities </a:t>
            </a:r>
            <a:r>
              <a:rPr lang="en-US" spc="0" dirty="0"/>
              <a:t>to unlock</a:t>
            </a:r>
            <a:r>
              <a:rPr lang="en-US" sz="3600" b="1" spc="0" dirty="0">
                <a:latin typeface="Segoe UI Semibold" panose="020B0502040204020203" pitchFamily="34" charset="0"/>
                <a:cs typeface="Segoe UI Semibold" panose="020B0502040204020203" pitchFamily="34" charset="0"/>
              </a:rPr>
              <a:t> potential at work, school, and home​</a:t>
            </a:r>
          </a:p>
        </p:txBody>
      </p:sp>
      <p:sp>
        <p:nvSpPr>
          <p:cNvPr id="2" name="Rectangle 1">
            <a:extLst>
              <a:ext uri="{FF2B5EF4-FFF2-40B4-BE49-F238E27FC236}">
                <a16:creationId xmlns:a16="http://schemas.microsoft.com/office/drawing/2014/main" id="{6FEA75D4-AB61-3E44-9211-0BDACF7322C4}"/>
              </a:ext>
              <a:ext uri="{C183D7F6-B498-43B3-948B-1728B52AA6E4}">
                <adec:decorative xmlns:adec="http://schemas.microsoft.com/office/drawing/2017/decorative" val="1"/>
              </a:ext>
            </a:extLst>
          </p:cNvPr>
          <p:cNvSpPr/>
          <p:nvPr/>
        </p:nvSpPr>
        <p:spPr bwMode="auto">
          <a:xfrm>
            <a:off x="0" y="3498574"/>
            <a:ext cx="12436475" cy="3495951"/>
          </a:xfrm>
          <a:prstGeom prst="rect">
            <a:avLst/>
          </a:prstGeom>
          <a:solidFill>
            <a:srgbClr val="0017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5" name="Picture 4" descr="Icon for vision">
            <a:extLst>
              <a:ext uri="{FF2B5EF4-FFF2-40B4-BE49-F238E27FC236}">
                <a16:creationId xmlns:a16="http://schemas.microsoft.com/office/drawing/2014/main" id="{A989E0C7-9A3A-F340-9C42-2A6F4F2CD1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792" y="4019072"/>
            <a:ext cx="925696" cy="930620"/>
          </a:xfrm>
          <a:prstGeom prst="rect">
            <a:avLst/>
          </a:prstGeom>
        </p:spPr>
      </p:pic>
      <p:sp>
        <p:nvSpPr>
          <p:cNvPr id="17" name="TextBox 16">
            <a:extLst>
              <a:ext uri="{FF2B5EF4-FFF2-40B4-BE49-F238E27FC236}">
                <a16:creationId xmlns:a16="http://schemas.microsoft.com/office/drawing/2014/main" id="{65D12500-23F1-2949-8C6C-CC0C0C74E4BD}"/>
              </a:ext>
              <a:ext uri="{C183D7F6-B498-43B3-948B-1728B52AA6E4}">
                <adec:decorative xmlns:adec="http://schemas.microsoft.com/office/drawing/2017/decorative" val="1"/>
              </a:ext>
            </a:extLst>
          </p:cNvPr>
          <p:cNvSpPr txBox="1"/>
          <p:nvPr/>
        </p:nvSpPr>
        <p:spPr>
          <a:xfrm>
            <a:off x="2027631" y="4170450"/>
            <a:ext cx="1223733" cy="627864"/>
          </a:xfrm>
          <a:prstGeom prst="rect">
            <a:avLst/>
          </a:prstGeom>
          <a:noFill/>
        </p:spPr>
        <p:txBody>
          <a:bodyPr wrap="none" lIns="182880" tIns="146304" rIns="182880" bIns="146304" rtlCol="0">
            <a:spAutoFit/>
          </a:bodyPr>
          <a:lstStyle/>
          <a:p>
            <a:pPr marL="0" marR="0" lvl="0" indent="0" algn="l" defTabSz="932513"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Vision</a:t>
            </a:r>
          </a:p>
        </p:txBody>
      </p:sp>
      <p:pic>
        <p:nvPicPr>
          <p:cNvPr id="8" name="Picture 7" descr="Icon for Hearing">
            <a:extLst>
              <a:ext uri="{FF2B5EF4-FFF2-40B4-BE49-F238E27FC236}">
                <a16:creationId xmlns:a16="http://schemas.microsoft.com/office/drawing/2014/main" id="{E395D470-B5F4-544D-9A7B-9E3B8FE009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9475" y="4019072"/>
            <a:ext cx="925696" cy="930620"/>
          </a:xfrm>
          <a:prstGeom prst="rect">
            <a:avLst/>
          </a:prstGeom>
        </p:spPr>
      </p:pic>
      <p:sp>
        <p:nvSpPr>
          <p:cNvPr id="19" name="TextBox 18">
            <a:extLst>
              <a:ext uri="{FF2B5EF4-FFF2-40B4-BE49-F238E27FC236}">
                <a16:creationId xmlns:a16="http://schemas.microsoft.com/office/drawing/2014/main" id="{F112C0BC-5B34-DA48-9125-6194D92589B4}"/>
              </a:ext>
            </a:extLst>
          </p:cNvPr>
          <p:cNvSpPr txBox="1"/>
          <p:nvPr/>
        </p:nvSpPr>
        <p:spPr>
          <a:xfrm>
            <a:off x="5478932" y="4170450"/>
            <a:ext cx="1478610" cy="627864"/>
          </a:xfrm>
          <a:prstGeom prst="rect">
            <a:avLst/>
          </a:prstGeom>
          <a:noFill/>
        </p:spPr>
        <p:txBody>
          <a:bodyPr wrap="none" lIns="182880" tIns="146304" rIns="182880" bIns="146304" rtlCol="0">
            <a:spAutoFit/>
          </a:bodyPr>
          <a:lstStyle/>
          <a:p>
            <a:pPr marL="0" marR="0" lvl="0" indent="0" algn="l" defTabSz="932513"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Hearing</a:t>
            </a:r>
          </a:p>
        </p:txBody>
      </p:sp>
      <p:pic>
        <p:nvPicPr>
          <p:cNvPr id="10" name="Picture 9" descr="Icon for Neurodiversity">
            <a:extLst>
              <a:ext uri="{FF2B5EF4-FFF2-40B4-BE49-F238E27FC236}">
                <a16:creationId xmlns:a16="http://schemas.microsoft.com/office/drawing/2014/main" id="{F085CA2C-1F95-F24B-B338-2CAFDAC8FD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5158" y="4019072"/>
            <a:ext cx="925696" cy="930620"/>
          </a:xfrm>
          <a:prstGeom prst="rect">
            <a:avLst/>
          </a:prstGeom>
        </p:spPr>
      </p:pic>
      <p:sp>
        <p:nvSpPr>
          <p:cNvPr id="22" name="TextBox 21">
            <a:extLst>
              <a:ext uri="{FF2B5EF4-FFF2-40B4-BE49-F238E27FC236}">
                <a16:creationId xmlns:a16="http://schemas.microsoft.com/office/drawing/2014/main" id="{07481051-A314-464F-899F-9428190E7604}"/>
              </a:ext>
            </a:extLst>
          </p:cNvPr>
          <p:cNvSpPr txBox="1"/>
          <p:nvPr/>
        </p:nvSpPr>
        <p:spPr>
          <a:xfrm>
            <a:off x="8848592" y="4186343"/>
            <a:ext cx="2422779" cy="627864"/>
          </a:xfrm>
          <a:prstGeom prst="rect">
            <a:avLst/>
          </a:prstGeom>
          <a:noFill/>
        </p:spPr>
        <p:txBody>
          <a:bodyPr wrap="none" lIns="182880" tIns="146304" rIns="182880" bIns="146304" rtlCol="0">
            <a:spAutoFit/>
          </a:bodyPr>
          <a:lstStyle/>
          <a:p>
            <a:pPr marL="0" marR="0" lvl="0" indent="0" algn="l" defTabSz="932513"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Neurodiversity</a:t>
            </a:r>
          </a:p>
        </p:txBody>
      </p:sp>
      <p:pic>
        <p:nvPicPr>
          <p:cNvPr id="12" name="Picture 11" descr="Icon for Learning">
            <a:extLst>
              <a:ext uri="{FF2B5EF4-FFF2-40B4-BE49-F238E27FC236}">
                <a16:creationId xmlns:a16="http://schemas.microsoft.com/office/drawing/2014/main" id="{72CC0E7A-D458-4442-BFFF-64087C2294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3792" y="5506798"/>
            <a:ext cx="925697" cy="930621"/>
          </a:xfrm>
          <a:prstGeom prst="rect">
            <a:avLst/>
          </a:prstGeom>
        </p:spPr>
      </p:pic>
      <p:sp>
        <p:nvSpPr>
          <p:cNvPr id="18" name="TextBox 17">
            <a:extLst>
              <a:ext uri="{FF2B5EF4-FFF2-40B4-BE49-F238E27FC236}">
                <a16:creationId xmlns:a16="http://schemas.microsoft.com/office/drawing/2014/main" id="{C04E8C24-2644-6F43-94F4-D08169493F04}"/>
              </a:ext>
            </a:extLst>
          </p:cNvPr>
          <p:cNvSpPr txBox="1"/>
          <p:nvPr/>
        </p:nvSpPr>
        <p:spPr>
          <a:xfrm>
            <a:off x="2027631" y="5658176"/>
            <a:ext cx="1582806" cy="627864"/>
          </a:xfrm>
          <a:prstGeom prst="rect">
            <a:avLst/>
          </a:prstGeom>
          <a:noFill/>
        </p:spPr>
        <p:txBody>
          <a:bodyPr wrap="none" lIns="182880" tIns="146304" rIns="182880" bIns="146304" rtlCol="0">
            <a:spAutoFit/>
          </a:bodyPr>
          <a:lstStyle/>
          <a:p>
            <a:pPr marL="0" marR="0" lvl="0" indent="0" algn="l" defTabSz="932513"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Learning</a:t>
            </a:r>
          </a:p>
        </p:txBody>
      </p:sp>
      <p:pic>
        <p:nvPicPr>
          <p:cNvPr id="14" name="Picture 13" descr="Icon for Mobility">
            <a:extLst>
              <a:ext uri="{FF2B5EF4-FFF2-40B4-BE49-F238E27FC236}">
                <a16:creationId xmlns:a16="http://schemas.microsoft.com/office/drawing/2014/main" id="{A95C2118-C43F-4444-BCAC-2DFA4D9944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09475" y="5506798"/>
            <a:ext cx="925696" cy="930620"/>
          </a:xfrm>
          <a:prstGeom prst="rect">
            <a:avLst/>
          </a:prstGeom>
        </p:spPr>
      </p:pic>
      <p:sp>
        <p:nvSpPr>
          <p:cNvPr id="20" name="TextBox 19">
            <a:extLst>
              <a:ext uri="{FF2B5EF4-FFF2-40B4-BE49-F238E27FC236}">
                <a16:creationId xmlns:a16="http://schemas.microsoft.com/office/drawing/2014/main" id="{EFAD17BB-9C45-FF47-9B15-40A4A7CB6B15}"/>
              </a:ext>
            </a:extLst>
          </p:cNvPr>
          <p:cNvSpPr txBox="1"/>
          <p:nvPr/>
        </p:nvSpPr>
        <p:spPr>
          <a:xfrm>
            <a:off x="5478932" y="5658176"/>
            <a:ext cx="1531510" cy="627864"/>
          </a:xfrm>
          <a:prstGeom prst="rect">
            <a:avLst/>
          </a:prstGeom>
          <a:noFill/>
        </p:spPr>
        <p:txBody>
          <a:bodyPr wrap="none" lIns="182880" tIns="146304" rIns="182880" bIns="146304" rtlCol="0">
            <a:spAutoFit/>
          </a:bodyPr>
          <a:lstStyle/>
          <a:p>
            <a:pPr marL="0" marR="0" lvl="0" indent="0" algn="l" defTabSz="932513"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Mobility</a:t>
            </a:r>
          </a:p>
        </p:txBody>
      </p:sp>
      <p:pic>
        <p:nvPicPr>
          <p:cNvPr id="16" name="Picture 15" descr="Icon for Mental Health">
            <a:extLst>
              <a:ext uri="{FF2B5EF4-FFF2-40B4-BE49-F238E27FC236}">
                <a16:creationId xmlns:a16="http://schemas.microsoft.com/office/drawing/2014/main" id="{8FBC9B81-1AF9-B843-A070-5E3E359AA14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05157" y="5506798"/>
            <a:ext cx="925697" cy="930621"/>
          </a:xfrm>
          <a:prstGeom prst="rect">
            <a:avLst/>
          </a:prstGeom>
        </p:spPr>
      </p:pic>
      <p:sp>
        <p:nvSpPr>
          <p:cNvPr id="21" name="TextBox 20">
            <a:extLst>
              <a:ext uri="{FF2B5EF4-FFF2-40B4-BE49-F238E27FC236}">
                <a16:creationId xmlns:a16="http://schemas.microsoft.com/office/drawing/2014/main" id="{301B6C42-D1F5-934A-A5CD-CB9E50EA3963}"/>
              </a:ext>
            </a:extLst>
          </p:cNvPr>
          <p:cNvSpPr txBox="1"/>
          <p:nvPr/>
        </p:nvSpPr>
        <p:spPr>
          <a:xfrm>
            <a:off x="8848592" y="5658176"/>
            <a:ext cx="2352247" cy="627864"/>
          </a:xfrm>
          <a:prstGeom prst="rect">
            <a:avLst/>
          </a:prstGeom>
          <a:noFill/>
        </p:spPr>
        <p:txBody>
          <a:bodyPr wrap="none" lIns="182880" tIns="146304" rIns="182880" bIns="146304" rtlCol="0">
            <a:spAutoFit/>
          </a:bodyPr>
          <a:lstStyle/>
          <a:p>
            <a:pPr marL="0" marR="0" lvl="0" indent="0" algn="l" defTabSz="932513"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Mental Health</a:t>
            </a:r>
          </a:p>
        </p:txBody>
      </p:sp>
    </p:spTree>
    <p:extLst>
      <p:ext uri="{BB962C8B-B14F-4D97-AF65-F5344CB8AC3E}">
        <p14:creationId xmlns:p14="http://schemas.microsoft.com/office/powerpoint/2010/main" val="50997364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BA64F0-E57B-4650-8917-2250BB5FC41E}"/>
              </a:ext>
            </a:extLst>
          </p:cNvPr>
          <p:cNvSpPr>
            <a:spLocks noGrp="1"/>
          </p:cNvSpPr>
          <p:nvPr>
            <p:ph type="title" idx="4294967295"/>
          </p:nvPr>
        </p:nvSpPr>
        <p:spPr>
          <a:xfrm>
            <a:off x="321957" y="146267"/>
            <a:ext cx="11889564" cy="917575"/>
          </a:xfrm>
        </p:spPr>
        <p:txBody>
          <a:bodyPr/>
          <a:lstStyle/>
          <a:p>
            <a:pPr algn="ctr" rtl="0" eaLnBrk="1" latinLnBrk="0" hangingPunct="1"/>
            <a:r>
              <a:rPr lang="en-US" sz="3600" b="1" kern="1200" spc="-102" dirty="0">
                <a:ln>
                  <a:noFill/>
                </a:ln>
                <a:solidFill>
                  <a:srgbClr val="353535"/>
                </a:solidFill>
                <a:effectLst/>
                <a:latin typeface="Segoe UI Semibold" panose="020B0702040204020203" pitchFamily="34" charset="0"/>
                <a:ea typeface="+mn-ea"/>
                <a:cs typeface="Segoe UI Semibold" panose="020B0702040204020203" pitchFamily="34" charset="0"/>
              </a:rPr>
              <a:t>AI amplifies human capability</a:t>
            </a:r>
            <a:endParaRPr lang="en-US" dirty="0">
              <a:effectLst/>
            </a:endParaRPr>
          </a:p>
        </p:txBody>
      </p:sp>
      <p:pic>
        <p:nvPicPr>
          <p:cNvPr id="4" name="Picture 3" descr="A woman is working at her desk">
            <a:extLst>
              <a:ext uri="{FF2B5EF4-FFF2-40B4-BE49-F238E27FC236}">
                <a16:creationId xmlns:a16="http://schemas.microsoft.com/office/drawing/2014/main" id="{F2AC694D-D60F-434C-97DF-3C5340A0AB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380"/>
          <a:stretch/>
        </p:blipFill>
        <p:spPr>
          <a:xfrm>
            <a:off x="0" y="1071604"/>
            <a:ext cx="12436475" cy="5922922"/>
          </a:xfrm>
          <a:prstGeom prst="rect">
            <a:avLst/>
          </a:prstGeom>
        </p:spPr>
      </p:pic>
      <p:sp>
        <p:nvSpPr>
          <p:cNvPr id="19" name="TextBox 18">
            <a:extLst>
              <a:ext uri="{FF2B5EF4-FFF2-40B4-BE49-F238E27FC236}">
                <a16:creationId xmlns:a16="http://schemas.microsoft.com/office/drawing/2014/main" id="{BFADAA6D-6178-4B95-94C9-A4F10C96E572}"/>
              </a:ext>
            </a:extLst>
          </p:cNvPr>
          <p:cNvSpPr txBox="1"/>
          <p:nvPr/>
        </p:nvSpPr>
        <p:spPr>
          <a:xfrm>
            <a:off x="8541347" y="3118692"/>
            <a:ext cx="2078882" cy="522948"/>
          </a:xfrm>
          <a:prstGeom prst="rect">
            <a:avLst/>
          </a:prstGeom>
          <a:solidFill>
            <a:schemeClr val="bg1">
              <a:alpha val="77000"/>
            </a:schemeClr>
          </a:solidFill>
        </p:spPr>
        <p:txBody>
          <a:bodyPr wrap="none" lIns="186521" tIns="149217" rIns="186521" bIns="149217" rtlCol="0" anchor="t">
            <a:spAutoFit/>
          </a:bodyPr>
          <a:lstStyle>
            <a:defPPr>
              <a:defRPr lang="en-US"/>
            </a:defPPr>
            <a:lvl1pPr marR="0" lvl="0" indent="0" fontAlgn="auto">
              <a:lnSpc>
                <a:spcPct val="90000"/>
              </a:lnSpc>
              <a:spcBef>
                <a:spcPts val="0"/>
              </a:spcBef>
              <a:spcAft>
                <a:spcPts val="600"/>
              </a:spcAft>
              <a:buClrTx/>
              <a:buSzTx/>
              <a:buFontTx/>
              <a:buNone/>
              <a:tabLst/>
              <a:defRPr kumimoji="0" sz="2400" b="1" i="0" u="none" strike="noStrike" cap="none" spc="0" normalizeH="0" baseline="0">
                <a:ln>
                  <a:noFill/>
                </a:ln>
                <a:solidFill>
                  <a:srgbClr val="FFFFFF"/>
                </a:solidFill>
                <a:uLnTx/>
                <a:uFillTx/>
                <a:latin typeface="Segoe UI Light"/>
              </a:defRPr>
            </a:lvl1pPr>
          </a:lstStyle>
          <a:p>
            <a:pPr marL="0" marR="0" lvl="0" indent="0" algn="l" defTabSz="932513"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78D7"/>
                </a:solidFill>
                <a:effectLst/>
                <a:uLnTx/>
                <a:uFillTx/>
                <a:latin typeface="Segoe UI Semibold" panose="020B0502040204020203" pitchFamily="34" charset="0"/>
                <a:ea typeface="+mn-ea"/>
                <a:cs typeface="Segoe UI Semibold" panose="020B0502040204020203" pitchFamily="34" charset="0"/>
              </a:rPr>
              <a:t>Image recognition</a:t>
            </a:r>
          </a:p>
        </p:txBody>
      </p:sp>
      <p:sp>
        <p:nvSpPr>
          <p:cNvPr id="23" name="TextBox 22">
            <a:extLst>
              <a:ext uri="{FF2B5EF4-FFF2-40B4-BE49-F238E27FC236}">
                <a16:creationId xmlns:a16="http://schemas.microsoft.com/office/drawing/2014/main" id="{54E95CBE-FCB2-400F-A5B6-C5131DF5920D}"/>
              </a:ext>
            </a:extLst>
          </p:cNvPr>
          <p:cNvSpPr txBox="1"/>
          <p:nvPr/>
        </p:nvSpPr>
        <p:spPr>
          <a:xfrm>
            <a:off x="5179825" y="4649796"/>
            <a:ext cx="2187330" cy="522948"/>
          </a:xfrm>
          <a:prstGeom prst="rect">
            <a:avLst/>
          </a:prstGeom>
          <a:solidFill>
            <a:schemeClr val="bg1">
              <a:alpha val="75000"/>
            </a:schemeClr>
          </a:solidFill>
        </p:spPr>
        <p:txBody>
          <a:bodyPr wrap="square" lIns="186521" tIns="149217" rIns="186521" bIns="149217" rtlCol="0" anchor="t">
            <a:spAutoFit/>
          </a:bodyPr>
          <a:lstStyle>
            <a:defPPr>
              <a:defRPr lang="en-US"/>
            </a:defPPr>
            <a:lvl1pPr marR="0" lvl="0" indent="0" fontAlgn="auto">
              <a:lnSpc>
                <a:spcPct val="90000"/>
              </a:lnSpc>
              <a:spcBef>
                <a:spcPts val="0"/>
              </a:spcBef>
              <a:spcAft>
                <a:spcPts val="600"/>
              </a:spcAft>
              <a:buClrTx/>
              <a:buSzTx/>
              <a:buFontTx/>
              <a:buNone/>
              <a:tabLst/>
              <a:defRPr kumimoji="0" sz="2400" b="1" i="0" u="none" strike="noStrike" cap="none" spc="0" normalizeH="0" baseline="0">
                <a:ln>
                  <a:noFill/>
                </a:ln>
                <a:solidFill>
                  <a:srgbClr val="FFFFFF"/>
                </a:solidFill>
                <a:uLnTx/>
                <a:uFillTx/>
                <a:latin typeface="Segoe UI Light"/>
              </a:defRPr>
            </a:lvl1pPr>
          </a:lstStyle>
          <a:p>
            <a:pPr marL="0" marR="0" lvl="0" indent="0" algn="l" defTabSz="932513"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78D7"/>
                </a:solidFill>
                <a:effectLst/>
                <a:uLnTx/>
                <a:uFillTx/>
                <a:latin typeface="Segoe UI Semibold" panose="020B0502040204020203" pitchFamily="34" charset="0"/>
                <a:ea typeface="+mn-ea"/>
                <a:cs typeface="Segoe UI Semibold" panose="020B0502040204020203" pitchFamily="34" charset="0"/>
              </a:rPr>
              <a:t>Speech recognition</a:t>
            </a:r>
          </a:p>
        </p:txBody>
      </p:sp>
      <p:sp>
        <p:nvSpPr>
          <p:cNvPr id="24" name="TextBox 23">
            <a:extLst>
              <a:ext uri="{FF2B5EF4-FFF2-40B4-BE49-F238E27FC236}">
                <a16:creationId xmlns:a16="http://schemas.microsoft.com/office/drawing/2014/main" id="{91ECE95F-AA46-4638-A477-EACBEB272ADE}"/>
              </a:ext>
            </a:extLst>
          </p:cNvPr>
          <p:cNvSpPr txBox="1"/>
          <p:nvPr/>
        </p:nvSpPr>
        <p:spPr>
          <a:xfrm>
            <a:off x="2676255" y="6099442"/>
            <a:ext cx="3049276" cy="522948"/>
          </a:xfrm>
          <a:prstGeom prst="rect">
            <a:avLst/>
          </a:prstGeom>
          <a:solidFill>
            <a:schemeClr val="bg1">
              <a:alpha val="87000"/>
            </a:schemeClr>
          </a:solidFill>
        </p:spPr>
        <p:txBody>
          <a:bodyPr wrap="none" lIns="186521" tIns="149217" rIns="186521" bIns="149217" rtlCol="0" anchor="t">
            <a:spAutoFit/>
          </a:bodyPr>
          <a:lstStyle>
            <a:defPPr>
              <a:defRPr lang="en-US"/>
            </a:defPPr>
            <a:lvl1pPr>
              <a:lnSpc>
                <a:spcPct val="90000"/>
              </a:lnSpc>
              <a:spcAft>
                <a:spcPts val="600"/>
              </a:spcAft>
              <a:defRPr sz="2400">
                <a:gradFill>
                  <a:gsLst>
                    <a:gs pos="2917">
                      <a:schemeClr val="tx1"/>
                    </a:gs>
                    <a:gs pos="30000">
                      <a:schemeClr val="tx1"/>
                    </a:gs>
                  </a:gsLst>
                  <a:lin ang="5400000" scaled="0"/>
                </a:gradFill>
                <a:latin typeface="+mj-lt"/>
              </a:defRPr>
            </a:lvl1pPr>
          </a:lstStyle>
          <a:p>
            <a:pPr marL="0" marR="0" lvl="0" indent="0" algn="l" defTabSz="932513"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78D7"/>
                </a:solidFill>
                <a:effectLst/>
                <a:uLnTx/>
                <a:uFillTx/>
                <a:latin typeface="Segoe UI Semibold" panose="020B0502040204020203" pitchFamily="34" charset="0"/>
                <a:ea typeface="+mn-ea"/>
                <a:cs typeface="Segoe UI Semibold" panose="020B0502040204020203" pitchFamily="34" charset="0"/>
              </a:rPr>
              <a:t>Natural language interaction</a:t>
            </a:r>
          </a:p>
        </p:txBody>
      </p:sp>
    </p:spTree>
    <p:extLst>
      <p:ext uri="{BB962C8B-B14F-4D97-AF65-F5344CB8AC3E}">
        <p14:creationId xmlns:p14="http://schemas.microsoft.com/office/powerpoint/2010/main" val="1483392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3D01E-EC29-4A1F-B1C9-C8C528BC21F1}"/>
              </a:ext>
            </a:extLst>
          </p:cNvPr>
          <p:cNvSpPr>
            <a:spLocks noGrp="1"/>
          </p:cNvSpPr>
          <p:nvPr>
            <p:ph type="title"/>
          </p:nvPr>
        </p:nvSpPr>
        <p:spPr>
          <a:xfrm>
            <a:off x="441080" y="368372"/>
            <a:ext cx="11237870" cy="738458"/>
          </a:xfrm>
        </p:spPr>
        <p:txBody>
          <a:bodyPr/>
          <a:lstStyle/>
          <a:p>
            <a:r>
              <a:rPr lang="en-US" b="0" kern="0" spc="-100" dirty="0">
                <a:gradFill>
                  <a:gsLst>
                    <a:gs pos="0">
                      <a:srgbClr val="353535"/>
                    </a:gs>
                    <a:gs pos="100000">
                      <a:srgbClr val="353535"/>
                    </a:gs>
                  </a:gsLst>
                  <a:lin ang="5400000" scaled="1"/>
                </a:gradFill>
                <a:latin typeface="Segoe UI Semibold" panose="020B0702040204020203" pitchFamily="34" charset="0"/>
                <a:cs typeface="Segoe UI Semibold" panose="020B0702040204020203" pitchFamily="34" charset="0"/>
              </a:rPr>
              <a:t>Accessibility Checker</a:t>
            </a:r>
            <a:br>
              <a:rPr lang="en-US" b="0" kern="0" spc="-100" dirty="0">
                <a:gradFill>
                  <a:gsLst>
                    <a:gs pos="0">
                      <a:srgbClr val="353535"/>
                    </a:gs>
                    <a:gs pos="100000">
                      <a:srgbClr val="353535"/>
                    </a:gs>
                  </a:gsLst>
                  <a:lin ang="5400000" scaled="1"/>
                </a:gradFill>
                <a:latin typeface="Segoe UI Semibold" panose="020B0702040204020203" pitchFamily="34" charset="0"/>
                <a:cs typeface="Segoe UI Semibold" panose="020B0702040204020203" pitchFamily="34" charset="0"/>
              </a:rPr>
            </a:br>
            <a:r>
              <a:rPr lang="en-US" b="0" kern="0" spc="-100" dirty="0">
                <a:solidFill>
                  <a:srgbClr val="1A1A1A"/>
                </a:solidFill>
                <a:latin typeface="Segoe UI Semilight" panose="020B0402040204020203" pitchFamily="34" charset="0"/>
                <a:cs typeface="Segoe UI" panose="020B0502040204020203" pitchFamily="34" charset="0"/>
              </a:rPr>
              <a:t>A</a:t>
            </a:r>
            <a:r>
              <a:rPr lang="en-US" b="0" kern="0" dirty="0">
                <a:solidFill>
                  <a:srgbClr val="1A1A1A"/>
                </a:solidFill>
                <a:latin typeface="Segoe UI Semilight" panose="020B0402040204020203" pitchFamily="34" charset="0"/>
                <a:cs typeface="Segoe UI" panose="020B0502040204020203" pitchFamily="34" charset="0"/>
              </a:rPr>
              <a:t>nalyze your material to create more accessible content</a:t>
            </a:r>
            <a:endParaRPr lang="en-US" b="0" kern="0" spc="-100" dirty="0">
              <a:gradFill>
                <a:gsLst>
                  <a:gs pos="0">
                    <a:srgbClr val="353535"/>
                  </a:gs>
                  <a:gs pos="100000">
                    <a:srgbClr val="353535"/>
                  </a:gs>
                </a:gsLst>
                <a:lin ang="5400000" scaled="1"/>
              </a:gradFill>
              <a:latin typeface="Segoe UI Semibold" panose="020B0702040204020203" pitchFamily="34" charset="0"/>
              <a:cs typeface="Segoe UI Semibold" panose="020B0702040204020203" pitchFamily="34" charset="0"/>
            </a:endParaRPr>
          </a:p>
        </p:txBody>
      </p:sp>
      <p:grpSp>
        <p:nvGrpSpPr>
          <p:cNvPr id="5" name="Group 4">
            <a:extLst>
              <a:ext uri="{FF2B5EF4-FFF2-40B4-BE49-F238E27FC236}">
                <a16:creationId xmlns:a16="http://schemas.microsoft.com/office/drawing/2014/main" id="{8342BEFF-C685-41F8-A85F-7DB1BF33400F}"/>
              </a:ext>
              <a:ext uri="{C183D7F6-B498-43B3-948B-1728B52AA6E4}">
                <adec:decorative xmlns:adec="http://schemas.microsoft.com/office/drawing/2017/decorative" val="1"/>
              </a:ext>
            </a:extLst>
          </p:cNvPr>
          <p:cNvGrpSpPr/>
          <p:nvPr/>
        </p:nvGrpSpPr>
        <p:grpSpPr>
          <a:xfrm>
            <a:off x="4479860" y="1871343"/>
            <a:ext cx="7735137" cy="5123182"/>
            <a:chOff x="4569387" y="1859015"/>
            <a:chExt cx="7737332" cy="5124635"/>
          </a:xfrm>
        </p:grpSpPr>
        <p:sp>
          <p:nvSpPr>
            <p:cNvPr id="6" name="Rectangle 5">
              <a:extLst>
                <a:ext uri="{FF2B5EF4-FFF2-40B4-BE49-F238E27FC236}">
                  <a16:creationId xmlns:a16="http://schemas.microsoft.com/office/drawing/2014/main" id="{E0D2B7EA-DD08-40E6-B020-48512EB29981}"/>
                </a:ext>
              </a:extLst>
            </p:cNvPr>
            <p:cNvSpPr/>
            <p:nvPr/>
          </p:nvSpPr>
          <p:spPr bwMode="auto">
            <a:xfrm>
              <a:off x="4762500" y="2109518"/>
              <a:ext cx="7351107" cy="4372353"/>
            </a:xfrm>
            <a:prstGeom prst="rect">
              <a:avLst/>
            </a:prstGeom>
            <a:gradFill>
              <a:gsLst>
                <a:gs pos="1000">
                  <a:schemeClr val="tx2">
                    <a:lumMod val="90000"/>
                    <a:lumOff val="10000"/>
                  </a:schemeClr>
                </a:gs>
                <a:gs pos="85000">
                  <a:schemeClr val="accent1"/>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7" name="Picture 6">
              <a:extLst>
                <a:ext uri="{FF2B5EF4-FFF2-40B4-BE49-F238E27FC236}">
                  <a16:creationId xmlns:a16="http://schemas.microsoft.com/office/drawing/2014/main" id="{B1869791-8490-4CB1-9153-452653B69B2D}"/>
                </a:ext>
                <a:ext uri="{C183D7F6-B498-43B3-948B-1728B52AA6E4}">
                  <adec:decorative xmlns:adec="http://schemas.microsoft.com/office/drawing/2017/decorative" val="1"/>
                </a:ext>
              </a:extLst>
            </p:cNvPr>
            <p:cNvPicPr>
              <a:picLocks noChangeAspect="1"/>
            </p:cNvPicPr>
            <p:nvPr/>
          </p:nvPicPr>
          <p:blipFill rotWithShape="1">
            <a:blip r:embed="rId4"/>
            <a:srcRect l="2899" t="8774" r="2880" b="28821"/>
            <a:stretch/>
          </p:blipFill>
          <p:spPr>
            <a:xfrm>
              <a:off x="4569387" y="1859015"/>
              <a:ext cx="7737332" cy="5124635"/>
            </a:xfrm>
            <a:prstGeom prst="rect">
              <a:avLst/>
            </a:prstGeom>
          </p:spPr>
        </p:pic>
      </p:grpSp>
      <p:sp>
        <p:nvSpPr>
          <p:cNvPr id="11" name="Rectangle 10">
            <a:extLst>
              <a:ext uri="{FF2B5EF4-FFF2-40B4-BE49-F238E27FC236}">
                <a16:creationId xmlns:a16="http://schemas.microsoft.com/office/drawing/2014/main" id="{493F9E84-F6A6-4358-B0DA-C6A5291D6D57}"/>
              </a:ext>
            </a:extLst>
          </p:cNvPr>
          <p:cNvSpPr/>
          <p:nvPr/>
        </p:nvSpPr>
        <p:spPr>
          <a:xfrm>
            <a:off x="441080" y="1760506"/>
            <a:ext cx="3539283" cy="2880597"/>
          </a:xfrm>
          <a:prstGeom prst="rect">
            <a:avLst/>
          </a:prstGeom>
        </p:spPr>
        <p:txBody>
          <a:bodyPr wrap="square" anchor="t">
            <a:spAutoFit/>
          </a:bodyPr>
          <a:lstStyle/>
          <a:p>
            <a:pPr marL="102235" marR="0" lvl="0" indent="0" algn="l" defTabSz="932513" rtl="0" eaLnBrk="1" fontAlgn="auto" latinLnBrk="0" hangingPunct="1">
              <a:lnSpc>
                <a:spcPct val="100000"/>
              </a:lnSpc>
              <a:spcBef>
                <a:spcPts val="600"/>
              </a:spcBef>
              <a:spcAft>
                <a:spcPts val="0"/>
              </a:spcAft>
              <a:buClrTx/>
              <a:buSzTx/>
              <a:buFontTx/>
              <a:buNone/>
              <a:tabLst/>
              <a:defRPr/>
            </a:pPr>
            <a:endParaRPr kumimoji="0" lang="en-US" sz="1873" b="1" i="0" u="none" strike="noStrike" kern="1200" cap="none" spc="0" normalizeH="0" baseline="0" noProof="0">
              <a:ln>
                <a:noFill/>
              </a:ln>
              <a:solidFill>
                <a:srgbClr val="353535"/>
              </a:solidFill>
              <a:effectLst/>
              <a:uLnTx/>
              <a:uFillTx/>
              <a:latin typeface="Segoe UI" panose="020B0502040204020203" pitchFamily="34" charset="0"/>
              <a:ea typeface="+mn-ea"/>
              <a:cs typeface="Segoe UI" panose="020B0502040204020203" pitchFamily="34" charset="0"/>
            </a:endParaRPr>
          </a:p>
          <a:p>
            <a:pPr marL="102235" marR="0" lvl="0" indent="0" algn="l" defTabSz="93251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53535"/>
                </a:solidFill>
                <a:effectLst/>
                <a:uLnTx/>
                <a:uFillTx/>
                <a:latin typeface="Segoe UI Semilight"/>
                <a:ea typeface="+mn-ea"/>
                <a:cs typeface="+mn-cs"/>
              </a:rPr>
              <a:t>Analyze your content</a:t>
            </a:r>
            <a:endParaRPr kumimoji="0" lang="en-US" sz="2000" b="1" i="0" u="none" strike="noStrike" kern="1200" cap="none" spc="0" normalizeH="0" baseline="0" noProof="0">
              <a:ln>
                <a:noFill/>
              </a:ln>
              <a:solidFill>
                <a:srgbClr val="353535"/>
              </a:solidFill>
              <a:effectLst/>
              <a:uLnTx/>
              <a:uFillTx/>
              <a:latin typeface="Segoe UI Semilight"/>
              <a:ea typeface="+mn-ea"/>
              <a:cs typeface="Segoe UI Semilight"/>
            </a:endParaRPr>
          </a:p>
          <a:p>
            <a:pPr marL="102235" marR="0" lvl="0" indent="0" algn="l" defTabSz="93251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53535"/>
                </a:solidFill>
                <a:effectLst/>
                <a:uLnTx/>
                <a:uFillTx/>
                <a:latin typeface="Segoe UI Semilight"/>
                <a:ea typeface="+mn-ea"/>
                <a:cs typeface="+mn-cs"/>
              </a:rPr>
              <a:t>Simply select 'Check Accessibility' under the 'Review' tab to get started</a:t>
            </a:r>
            <a:endParaRPr kumimoji="0" lang="en-US" sz="1600" b="0" i="0" u="none" strike="noStrike" kern="1200" cap="none" spc="0" normalizeH="0" baseline="0" noProof="0">
              <a:ln>
                <a:noFill/>
              </a:ln>
              <a:solidFill>
                <a:srgbClr val="353535"/>
              </a:solidFill>
              <a:effectLst/>
              <a:uLnTx/>
              <a:uFillTx/>
              <a:latin typeface="Segoe UI Semilight"/>
              <a:ea typeface="+mn-ea"/>
              <a:cs typeface="Segoe UI Semilight"/>
            </a:endParaRPr>
          </a:p>
          <a:p>
            <a:pPr marL="102235" marR="0" lvl="0" indent="0" algn="l" defTabSz="932513"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353535"/>
              </a:solidFill>
              <a:effectLst/>
              <a:uLnTx/>
              <a:uFillTx/>
              <a:latin typeface="Segoe UI" panose="020B0502040204020203" pitchFamily="34" charset="0"/>
              <a:ea typeface="+mn-ea"/>
              <a:cs typeface="Segoe UI" panose="020B0502040204020203" pitchFamily="34" charset="0"/>
            </a:endParaRPr>
          </a:p>
          <a:p>
            <a:pPr marL="102235" marR="0" lvl="0" indent="0" algn="l" defTabSz="93251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53535"/>
                </a:solidFill>
                <a:effectLst/>
                <a:uLnTx/>
                <a:uFillTx/>
                <a:latin typeface="Segoe UI Semilight"/>
                <a:ea typeface="+mn-ea"/>
                <a:cs typeface="+mn-cs"/>
              </a:rPr>
              <a:t>Across all your applications</a:t>
            </a:r>
            <a:endParaRPr kumimoji="0" lang="en-US" sz="2000" b="1" i="0" u="none" strike="noStrike" kern="1200" cap="none" spc="0" normalizeH="0" baseline="0" noProof="0">
              <a:ln>
                <a:noFill/>
              </a:ln>
              <a:solidFill>
                <a:srgbClr val="353535"/>
              </a:solidFill>
              <a:effectLst/>
              <a:uLnTx/>
              <a:uFillTx/>
              <a:latin typeface="Segoe UI Semilight"/>
              <a:ea typeface="+mn-ea"/>
              <a:cs typeface="Segoe UI Semilight"/>
            </a:endParaRPr>
          </a:p>
          <a:p>
            <a:pPr marL="102235" marR="0" lvl="0" indent="0" algn="l" defTabSz="93251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53535"/>
                </a:solidFill>
                <a:effectLst/>
                <a:uLnTx/>
                <a:uFillTx/>
                <a:latin typeface="Segoe UI Semilight"/>
                <a:ea typeface="+mn-ea"/>
                <a:cs typeface="+mn-cs"/>
              </a:rPr>
              <a:t>Now easily discoverable in Word, Excel, PowerPoint, OneNote, Outlook, and Visio</a:t>
            </a:r>
            <a:endParaRPr kumimoji="0" lang="en-US" sz="1600" b="0" i="0" u="none" strike="noStrike" kern="1200" cap="none" spc="0" normalizeH="0" baseline="0" noProof="0">
              <a:ln>
                <a:noFill/>
              </a:ln>
              <a:solidFill>
                <a:srgbClr val="353535"/>
              </a:solidFill>
              <a:effectLst/>
              <a:uLnTx/>
              <a:uFillTx/>
              <a:latin typeface="Segoe UI Semilight"/>
              <a:ea typeface="+mn-ea"/>
              <a:cs typeface="Segoe UI Semilight"/>
            </a:endParaRPr>
          </a:p>
          <a:p>
            <a:pPr marL="285115" marR="0" lvl="0" indent="-182245" algn="l" defTabSz="932513"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873" b="1" i="0" u="none" strike="noStrike" kern="1200" cap="none" spc="0" normalizeH="0" baseline="0" noProof="0">
              <a:ln>
                <a:noFill/>
              </a:ln>
              <a:solidFill>
                <a:srgbClr val="353535"/>
              </a:solidFill>
              <a:effectLst/>
              <a:uLnTx/>
              <a:uFillTx/>
              <a:latin typeface="Segoe UI" panose="020B0502040204020203" pitchFamily="34" charset="0"/>
              <a:ea typeface="+mn-ea"/>
              <a:cs typeface="Segoe UI" panose="020B0502040204020203" pitchFamily="34" charset="0"/>
            </a:endParaRPr>
          </a:p>
        </p:txBody>
      </p:sp>
      <p:sp>
        <p:nvSpPr>
          <p:cNvPr id="9" name="Rectangle 8">
            <a:extLst>
              <a:ext uri="{FF2B5EF4-FFF2-40B4-BE49-F238E27FC236}">
                <a16:creationId xmlns:a16="http://schemas.microsoft.com/office/drawing/2014/main" id="{2595E603-6DFE-4ABA-BECF-F8012B8CCEF6}"/>
              </a:ext>
            </a:extLst>
          </p:cNvPr>
          <p:cNvSpPr/>
          <p:nvPr/>
        </p:nvSpPr>
        <p:spPr>
          <a:xfrm>
            <a:off x="528420" y="6104853"/>
            <a:ext cx="6217356" cy="638467"/>
          </a:xfrm>
          <a:prstGeom prst="rect">
            <a:avLst/>
          </a:prstGeom>
        </p:spPr>
        <p:txBody>
          <a:bodyPr>
            <a:spAutoFit/>
          </a:bodyPr>
          <a:lstStyle/>
          <a:p>
            <a:pPr marL="0" marR="0" lvl="0" indent="0" algn="l" defTabSz="932513" rtl="0" eaLnBrk="1" fontAlgn="auto" latinLnBrk="0" hangingPunct="1">
              <a:lnSpc>
                <a:spcPct val="100000"/>
              </a:lnSpc>
              <a:spcBef>
                <a:spcPts val="0"/>
              </a:spcBef>
              <a:spcAft>
                <a:spcPts val="0"/>
              </a:spcAft>
              <a:buClrTx/>
              <a:buSzTx/>
              <a:buFontTx/>
              <a:buNone/>
              <a:tabLst/>
              <a:defRPr/>
            </a:pPr>
            <a:r>
              <a:rPr kumimoji="0" lang="en-US" sz="1836" b="1" i="0" u="none" strike="noStrike" kern="1200" cap="none" spc="0" normalizeH="0" baseline="0" noProof="0">
                <a:ln>
                  <a:noFill/>
                </a:ln>
                <a:solidFill>
                  <a:srgbClr val="353535"/>
                </a:solidFill>
                <a:effectLst/>
                <a:uLnTx/>
                <a:uFillTx/>
                <a:latin typeface="Segoe UI" panose="020B0502040204020203" pitchFamily="34" charset="0"/>
                <a:ea typeface="+mn-ea"/>
                <a:cs typeface="Segoe UI" panose="020B0502040204020203" pitchFamily="34" charset="0"/>
              </a:rPr>
              <a:t>Learn More</a:t>
            </a:r>
          </a:p>
          <a:p>
            <a:pPr marL="0" marR="0" lvl="0" indent="0" algn="l" defTabSz="932513" rtl="0" eaLnBrk="1" fontAlgn="auto" latinLnBrk="0" hangingPunct="1">
              <a:lnSpc>
                <a:spcPct val="100000"/>
              </a:lnSpc>
              <a:spcBef>
                <a:spcPts val="0"/>
              </a:spcBef>
              <a:spcAft>
                <a:spcPts val="0"/>
              </a:spcAft>
              <a:buClrTx/>
              <a:buSzTx/>
              <a:buFontTx/>
              <a:buNone/>
              <a:tabLst/>
              <a:defRPr/>
            </a:pPr>
            <a:r>
              <a:rPr kumimoji="0" lang="en-US" sz="1632" b="0" i="0" u="none" strike="noStrike" kern="1200" cap="none" spc="0" normalizeH="0" baseline="0" noProof="0">
                <a:ln>
                  <a:noFill/>
                </a:ln>
                <a:solidFill>
                  <a:srgbClr val="353535"/>
                </a:solidFill>
                <a:effectLst/>
                <a:uLnTx/>
                <a:uFillTx/>
                <a:latin typeface="Segoe UI" panose="020B0502040204020203" pitchFamily="34" charset="0"/>
                <a:ea typeface="+mn-ea"/>
                <a:cs typeface="Segoe UI" panose="020B0502040204020203" pitchFamily="34" charset="0"/>
                <a:hlinkClick r:id="rId5"/>
              </a:rPr>
              <a:t>aka.ms/</a:t>
            </a:r>
            <a:r>
              <a:rPr kumimoji="0" lang="en-US" sz="1632" b="0" i="0" u="none" strike="noStrike" kern="1200" cap="none" spc="0" normalizeH="0" baseline="0" noProof="0" err="1">
                <a:ln>
                  <a:noFill/>
                </a:ln>
                <a:solidFill>
                  <a:srgbClr val="353535"/>
                </a:solidFill>
                <a:effectLst/>
                <a:uLnTx/>
                <a:uFillTx/>
                <a:latin typeface="Segoe UI" panose="020B0502040204020203" pitchFamily="34" charset="0"/>
                <a:ea typeface="+mn-ea"/>
                <a:cs typeface="Segoe UI" panose="020B0502040204020203" pitchFamily="34" charset="0"/>
                <a:hlinkClick r:id="rId5"/>
              </a:rPr>
              <a:t>AccessibilityChecker</a:t>
            </a:r>
            <a:endParaRPr kumimoji="0" lang="en-US" sz="1632" b="0" i="0" u="none" strike="noStrike" kern="1200" cap="none" spc="0" normalizeH="0" baseline="0" noProof="0">
              <a:ln>
                <a:noFill/>
              </a:ln>
              <a:solidFill>
                <a:srgbClr val="353535"/>
              </a:solidFill>
              <a:effectLst/>
              <a:uLnTx/>
              <a:uFillTx/>
              <a:latin typeface="Segoe UI" panose="020B0502040204020203" pitchFamily="34" charset="0"/>
              <a:ea typeface="+mn-ea"/>
              <a:cs typeface="Segoe UI" panose="020B0502040204020203" pitchFamily="34" charset="0"/>
            </a:endParaRPr>
          </a:p>
        </p:txBody>
      </p:sp>
      <p:pic>
        <p:nvPicPr>
          <p:cNvPr id="3" name="Picture 3" descr="Group of 4 colleagues sitting, smiling, looking at a laptop">
            <a:extLst>
              <a:ext uri="{FF2B5EF4-FFF2-40B4-BE49-F238E27FC236}">
                <a16:creationId xmlns:a16="http://schemas.microsoft.com/office/drawing/2014/main" id="{097F244A-AE45-42E9-BC1D-FA9ADA70EC5F}"/>
              </a:ext>
            </a:extLst>
          </p:cNvPr>
          <p:cNvPicPr>
            <a:picLocks noChangeAspect="1"/>
          </p:cNvPicPr>
          <p:nvPr/>
        </p:nvPicPr>
        <p:blipFill>
          <a:blip r:embed="rId6"/>
          <a:stretch>
            <a:fillRect/>
          </a:stretch>
        </p:blipFill>
        <p:spPr>
          <a:xfrm>
            <a:off x="4676546" y="2158538"/>
            <a:ext cx="7365279" cy="4145950"/>
          </a:xfrm>
          <a:prstGeom prst="rect">
            <a:avLst/>
          </a:prstGeom>
        </p:spPr>
      </p:pic>
    </p:spTree>
    <p:custDataLst>
      <p:tags r:id="rId1"/>
    </p:custDataLst>
    <p:extLst>
      <p:ext uri="{BB962C8B-B14F-4D97-AF65-F5344CB8AC3E}">
        <p14:creationId xmlns:p14="http://schemas.microsoft.com/office/powerpoint/2010/main" val="354929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3D01E-EC29-4A1F-B1C9-C8C528BC21F1}"/>
              </a:ext>
            </a:extLst>
          </p:cNvPr>
          <p:cNvSpPr>
            <a:spLocks noGrp="1"/>
          </p:cNvSpPr>
          <p:nvPr>
            <p:ph type="title"/>
          </p:nvPr>
        </p:nvSpPr>
        <p:spPr>
          <a:xfrm>
            <a:off x="416236" y="344633"/>
            <a:ext cx="11236276" cy="738353"/>
          </a:xfrm>
        </p:spPr>
        <p:txBody>
          <a:bodyPr>
            <a:normAutofit fontScale="90000"/>
          </a:bodyPr>
          <a:lstStyle/>
          <a:p>
            <a:r>
              <a:rPr lang="en-US" spc="-101" dirty="0">
                <a:gradFill>
                  <a:gsLst>
                    <a:gs pos="0">
                      <a:srgbClr val="353535"/>
                    </a:gs>
                    <a:gs pos="100000">
                      <a:srgbClr val="353535"/>
                    </a:gs>
                  </a:gsLst>
                  <a:lin ang="5400000" scaled="1"/>
                </a:gradFill>
              </a:rPr>
              <a:t>Automatic Alternative Text (Alt Text)</a:t>
            </a:r>
            <a:br>
              <a:rPr lang="en-US" spc="-101" dirty="0">
                <a:gradFill>
                  <a:gsLst>
                    <a:gs pos="0">
                      <a:srgbClr val="353535"/>
                    </a:gs>
                    <a:gs pos="100000">
                      <a:srgbClr val="353535"/>
                    </a:gs>
                  </a:gsLst>
                  <a:lin ang="5400000" scaled="1"/>
                </a:gradFill>
              </a:rPr>
            </a:br>
            <a:r>
              <a:rPr lang="en-US" spc="-101" dirty="0">
                <a:gradFill>
                  <a:gsLst>
                    <a:gs pos="0">
                      <a:srgbClr val="353535"/>
                    </a:gs>
                    <a:gs pos="100000">
                      <a:srgbClr val="353535"/>
                    </a:gs>
                  </a:gsLst>
                  <a:lin ang="5400000" scaled="1"/>
                </a:gradFill>
                <a:latin typeface="Segoe UI Semilight" panose="020B0402040204020203" pitchFamily="34" charset="0"/>
                <a:cs typeface="Segoe UI Semilight" panose="020B0402040204020203" pitchFamily="34" charset="0"/>
              </a:rPr>
              <a:t>Get</a:t>
            </a:r>
            <a:r>
              <a:rPr lang="en-US" b="0" dirty="0">
                <a:latin typeface="Segoe UI Semilight" panose="020B0402040204020203" pitchFamily="34" charset="0"/>
                <a:cs typeface="Segoe UI Semilight" panose="020B0402040204020203" pitchFamily="34" charset="0"/>
              </a:rPr>
              <a:t> suggestions for image descriptions</a:t>
            </a:r>
            <a:endParaRPr lang="en-US" spc="-101" dirty="0">
              <a:gradFill>
                <a:gsLst>
                  <a:gs pos="0">
                    <a:srgbClr val="353535"/>
                  </a:gs>
                  <a:gs pos="100000">
                    <a:srgbClr val="353535"/>
                  </a:gs>
                </a:gsLst>
                <a:lin ang="5400000" scaled="1"/>
              </a:gradFill>
            </a:endParaRPr>
          </a:p>
        </p:txBody>
      </p:sp>
      <p:sp>
        <p:nvSpPr>
          <p:cNvPr id="9" name="Rectangle 8">
            <a:extLst>
              <a:ext uri="{FF2B5EF4-FFF2-40B4-BE49-F238E27FC236}">
                <a16:creationId xmlns:a16="http://schemas.microsoft.com/office/drawing/2014/main" id="{C9460D50-3E6E-4000-A587-5A2810A892A7}"/>
              </a:ext>
            </a:extLst>
          </p:cNvPr>
          <p:cNvSpPr/>
          <p:nvPr/>
        </p:nvSpPr>
        <p:spPr>
          <a:xfrm>
            <a:off x="441901" y="2403662"/>
            <a:ext cx="3898099" cy="2118064"/>
          </a:xfrm>
          <a:prstGeom prst="rect">
            <a:avLst/>
          </a:prstGeom>
        </p:spPr>
        <p:txBody>
          <a:bodyPr wrap="square" anchor="t">
            <a:spAutoFit/>
          </a:bodyPr>
          <a:lstStyle/>
          <a:p>
            <a:pPr defTabSz="932406">
              <a:defRPr/>
            </a:pPr>
            <a:r>
              <a:rPr lang="en-US" sz="1800" b="1">
                <a:solidFill>
                  <a:srgbClr val="353535"/>
                </a:solidFill>
                <a:latin typeface="Segoe UI Semilight"/>
              </a:rPr>
              <a:t>AI based suggestions</a:t>
            </a:r>
          </a:p>
          <a:p>
            <a:pPr defTabSz="932406">
              <a:defRPr/>
            </a:pPr>
            <a:r>
              <a:rPr lang="en-US" sz="1599">
                <a:solidFill>
                  <a:srgbClr val="353535"/>
                </a:solidFill>
                <a:latin typeface="Segoe UI Semilight"/>
              </a:rPr>
              <a:t>Helps save time and ensures your media-rich PowerPoint presentations are accessible</a:t>
            </a:r>
            <a:endParaRPr lang="en-US" sz="1599">
              <a:solidFill>
                <a:srgbClr val="353535"/>
              </a:solidFill>
              <a:latin typeface="Segoe UI Semilight"/>
              <a:cs typeface="Segoe UI Semilight"/>
            </a:endParaRPr>
          </a:p>
          <a:p>
            <a:pPr defTabSz="932406">
              <a:spcBef>
                <a:spcPts val="600"/>
              </a:spcBef>
              <a:spcAft>
                <a:spcPts val="612"/>
              </a:spcAft>
              <a:defRPr/>
            </a:pPr>
            <a:endParaRPr lang="en-US" sz="1599">
              <a:solidFill>
                <a:srgbClr val="353535"/>
              </a:solidFill>
              <a:latin typeface="Segoe UI Semilight"/>
            </a:endParaRPr>
          </a:p>
          <a:p>
            <a:pPr defTabSz="932406">
              <a:spcBef>
                <a:spcPts val="600"/>
              </a:spcBef>
              <a:spcAft>
                <a:spcPts val="612"/>
              </a:spcAft>
              <a:defRPr/>
            </a:pPr>
            <a:r>
              <a:rPr lang="en-US" sz="1599">
                <a:solidFill>
                  <a:srgbClr val="353535"/>
                </a:solidFill>
                <a:latin typeface="Segoe UI Semilight"/>
              </a:rPr>
              <a:t>Provides a confidence rating regarding the accuracy of the image description</a:t>
            </a:r>
            <a:endParaRPr lang="en-US" sz="1599">
              <a:solidFill>
                <a:srgbClr val="353535"/>
              </a:solidFill>
              <a:latin typeface="Segoe UI Semilight"/>
              <a:cs typeface="Segoe UI Semilight"/>
            </a:endParaRPr>
          </a:p>
        </p:txBody>
      </p:sp>
      <p:grpSp>
        <p:nvGrpSpPr>
          <p:cNvPr id="5" name="Group 4">
            <a:extLst>
              <a:ext uri="{FF2B5EF4-FFF2-40B4-BE49-F238E27FC236}">
                <a16:creationId xmlns:a16="http://schemas.microsoft.com/office/drawing/2014/main" id="{8342BEFF-C685-41F8-A85F-7DB1BF33400F}"/>
              </a:ext>
              <a:ext uri="{C183D7F6-B498-43B3-948B-1728B52AA6E4}">
                <adec:decorative xmlns:adec="http://schemas.microsoft.com/office/drawing/2017/decorative" val="1"/>
              </a:ext>
            </a:extLst>
          </p:cNvPr>
          <p:cNvGrpSpPr/>
          <p:nvPr/>
        </p:nvGrpSpPr>
        <p:grpSpPr>
          <a:xfrm>
            <a:off x="4480107" y="1871574"/>
            <a:ext cx="7734039" cy="5122455"/>
            <a:chOff x="4569387" y="1859015"/>
            <a:chExt cx="7737332" cy="5124635"/>
          </a:xfrm>
        </p:grpSpPr>
        <p:sp>
          <p:nvSpPr>
            <p:cNvPr id="6" name="Rectangle 5">
              <a:extLst>
                <a:ext uri="{FF2B5EF4-FFF2-40B4-BE49-F238E27FC236}">
                  <a16:creationId xmlns:a16="http://schemas.microsoft.com/office/drawing/2014/main" id="{E0D2B7EA-DD08-40E6-B020-48512EB29981}"/>
                </a:ext>
              </a:extLst>
            </p:cNvPr>
            <p:cNvSpPr/>
            <p:nvPr/>
          </p:nvSpPr>
          <p:spPr bwMode="auto">
            <a:xfrm>
              <a:off x="4762500" y="2109518"/>
              <a:ext cx="7351107" cy="4372353"/>
            </a:xfrm>
            <a:prstGeom prst="rect">
              <a:avLst/>
            </a:prstGeom>
            <a:gradFill>
              <a:gsLst>
                <a:gs pos="1000">
                  <a:schemeClr val="tx2">
                    <a:lumMod val="90000"/>
                    <a:lumOff val="10000"/>
                  </a:schemeClr>
                </a:gs>
                <a:gs pos="85000">
                  <a:schemeClr val="accent1"/>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1" tIns="146241" rIns="182801" bIns="146241" numCol="1" spcCol="0" rtlCol="0" fromWordArt="0" anchor="t" anchorCtr="0" forceAA="0" compatLnSpc="1">
              <a:prstTxWarp prst="textNoShape">
                <a:avLst/>
              </a:prstTxWarp>
              <a:noAutofit/>
            </a:bodyPr>
            <a:lstStyle/>
            <a:p>
              <a:pPr algn="ctr" defTabSz="932006"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7" name="Picture 6">
              <a:extLst>
                <a:ext uri="{FF2B5EF4-FFF2-40B4-BE49-F238E27FC236}">
                  <a16:creationId xmlns:a16="http://schemas.microsoft.com/office/drawing/2014/main" id="{B1869791-8490-4CB1-9153-452653B69B2D}"/>
                </a:ext>
                <a:ext uri="{C183D7F6-B498-43B3-948B-1728B52AA6E4}">
                  <adec:decorative xmlns:adec="http://schemas.microsoft.com/office/drawing/2017/decorative" val="1"/>
                </a:ext>
              </a:extLst>
            </p:cNvPr>
            <p:cNvPicPr>
              <a:picLocks noChangeAspect="1"/>
            </p:cNvPicPr>
            <p:nvPr/>
          </p:nvPicPr>
          <p:blipFill rotWithShape="1">
            <a:blip r:embed="rId4"/>
            <a:srcRect l="2899" t="8774" r="2880" b="28821"/>
            <a:stretch/>
          </p:blipFill>
          <p:spPr>
            <a:xfrm>
              <a:off x="4569387" y="1859015"/>
              <a:ext cx="7737332" cy="5124635"/>
            </a:xfrm>
            <a:prstGeom prst="rect">
              <a:avLst/>
            </a:prstGeom>
          </p:spPr>
        </p:pic>
      </p:grpSp>
      <p:pic>
        <p:nvPicPr>
          <p:cNvPr id="10" name="Picture 9" descr="Automatic Alternative Text gif.">
            <a:extLst>
              <a:ext uri="{FF2B5EF4-FFF2-40B4-BE49-F238E27FC236}">
                <a16:creationId xmlns:a16="http://schemas.microsoft.com/office/drawing/2014/main" id="{A7ADA14C-4B8A-406C-85BB-A1B4A5A7C1AB}"/>
              </a:ext>
            </a:extLst>
          </p:cNvPr>
          <p:cNvPicPr>
            <a:picLocks noChangeAspect="1"/>
          </p:cNvPicPr>
          <p:nvPr/>
        </p:nvPicPr>
        <p:blipFill>
          <a:blip r:embed="rId5"/>
          <a:stretch>
            <a:fillRect/>
          </a:stretch>
        </p:blipFill>
        <p:spPr>
          <a:xfrm>
            <a:off x="4673139" y="2121972"/>
            <a:ext cx="7369557" cy="4181593"/>
          </a:xfrm>
          <a:prstGeom prst="rect">
            <a:avLst/>
          </a:prstGeom>
        </p:spPr>
      </p:pic>
    </p:spTree>
    <p:custDataLst>
      <p:tags r:id="rId1"/>
    </p:custDataLst>
    <p:extLst>
      <p:ext uri="{BB962C8B-B14F-4D97-AF65-F5344CB8AC3E}">
        <p14:creationId xmlns:p14="http://schemas.microsoft.com/office/powerpoint/2010/main" val="74144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B9A7A-4502-25E1-2A79-10B6204A3BAE}"/>
              </a:ext>
            </a:extLst>
          </p:cNvPr>
          <p:cNvSpPr>
            <a:spLocks noGrp="1"/>
          </p:cNvSpPr>
          <p:nvPr>
            <p:ph type="title"/>
          </p:nvPr>
        </p:nvSpPr>
        <p:spPr/>
        <p:txBody>
          <a:bodyPr/>
          <a:lstStyle/>
          <a:p>
            <a:r>
              <a:rPr lang="en-US" dirty="0"/>
              <a:t>PowerPoint Demo</a:t>
            </a:r>
          </a:p>
        </p:txBody>
      </p:sp>
      <p:pic>
        <p:nvPicPr>
          <p:cNvPr id="8" name="Picture 7" descr="PowerPoint Demo QR Code">
            <a:extLst>
              <a:ext uri="{FF2B5EF4-FFF2-40B4-BE49-F238E27FC236}">
                <a16:creationId xmlns:a16="http://schemas.microsoft.com/office/drawing/2014/main" id="{F1C0F5F6-38A5-3A55-83A1-0EDE3BFC6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0423" y="403289"/>
            <a:ext cx="4876800" cy="4876800"/>
          </a:xfrm>
          <a:prstGeom prst="rect">
            <a:avLst/>
          </a:prstGeom>
        </p:spPr>
      </p:pic>
      <p:sp>
        <p:nvSpPr>
          <p:cNvPr id="3" name="TextBox 2">
            <a:extLst>
              <a:ext uri="{FF2B5EF4-FFF2-40B4-BE49-F238E27FC236}">
                <a16:creationId xmlns:a16="http://schemas.microsoft.com/office/drawing/2014/main" id="{3CF2512B-F04C-8297-790D-446092003772}"/>
              </a:ext>
            </a:extLst>
          </p:cNvPr>
          <p:cNvSpPr txBox="1"/>
          <p:nvPr/>
        </p:nvSpPr>
        <p:spPr>
          <a:xfrm>
            <a:off x="614680" y="3669990"/>
            <a:ext cx="5183294" cy="646331"/>
          </a:xfrm>
          <a:prstGeom prst="rect">
            <a:avLst/>
          </a:prstGeom>
          <a:noFill/>
        </p:spPr>
        <p:txBody>
          <a:bodyPr wrap="square">
            <a:spAutoFit/>
          </a:bodyPr>
          <a:lstStyle/>
          <a:p>
            <a:r>
              <a:rPr lang="en-US" sz="3600" dirty="0"/>
              <a:t>https://bit.ly/sftw-ppt</a:t>
            </a:r>
          </a:p>
        </p:txBody>
      </p:sp>
    </p:spTree>
    <p:extLst>
      <p:ext uri="{BB962C8B-B14F-4D97-AF65-F5344CB8AC3E}">
        <p14:creationId xmlns:p14="http://schemas.microsoft.com/office/powerpoint/2010/main" val="27453610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B9A7A-4502-25E1-2A79-10B6204A3BAE}"/>
              </a:ext>
            </a:extLst>
          </p:cNvPr>
          <p:cNvSpPr>
            <a:spLocks noGrp="1"/>
          </p:cNvSpPr>
          <p:nvPr>
            <p:ph type="title"/>
          </p:nvPr>
        </p:nvSpPr>
        <p:spPr/>
        <p:txBody>
          <a:bodyPr/>
          <a:lstStyle/>
          <a:p>
            <a:r>
              <a:rPr lang="en-US" dirty="0"/>
              <a:t>Word Demo</a:t>
            </a:r>
          </a:p>
        </p:txBody>
      </p:sp>
      <p:sp>
        <p:nvSpPr>
          <p:cNvPr id="6" name="TextBox 5">
            <a:extLst>
              <a:ext uri="{FF2B5EF4-FFF2-40B4-BE49-F238E27FC236}">
                <a16:creationId xmlns:a16="http://schemas.microsoft.com/office/drawing/2014/main" id="{7A5BE86E-ABDF-F47D-8CE9-296D360206C8}"/>
              </a:ext>
            </a:extLst>
          </p:cNvPr>
          <p:cNvSpPr txBox="1"/>
          <p:nvPr/>
        </p:nvSpPr>
        <p:spPr>
          <a:xfrm>
            <a:off x="614680" y="3669990"/>
            <a:ext cx="5183294" cy="646331"/>
          </a:xfrm>
          <a:prstGeom prst="rect">
            <a:avLst/>
          </a:prstGeom>
          <a:noFill/>
        </p:spPr>
        <p:txBody>
          <a:bodyPr wrap="square">
            <a:spAutoFit/>
          </a:bodyPr>
          <a:lstStyle/>
          <a:p>
            <a:r>
              <a:rPr lang="en-US" sz="3600" dirty="0"/>
              <a:t>https://bit.ly/sftw-Word</a:t>
            </a:r>
          </a:p>
        </p:txBody>
      </p:sp>
      <p:sp>
        <p:nvSpPr>
          <p:cNvPr id="10" name="TextBox 9">
            <a:extLst>
              <a:ext uri="{FF2B5EF4-FFF2-40B4-BE49-F238E27FC236}">
                <a16:creationId xmlns:a16="http://schemas.microsoft.com/office/drawing/2014/main" id="{A1F12744-26AD-D6FA-4973-1B9C5A1D27DF}"/>
              </a:ext>
            </a:extLst>
          </p:cNvPr>
          <p:cNvSpPr txBox="1"/>
          <p:nvPr/>
        </p:nvSpPr>
        <p:spPr>
          <a:xfrm>
            <a:off x="614680" y="5942090"/>
            <a:ext cx="11759497" cy="657359"/>
          </a:xfrm>
          <a:prstGeom prst="rect">
            <a:avLst/>
          </a:prstGeom>
          <a:noFill/>
        </p:spPr>
        <p:txBody>
          <a:bodyPr wrap="square">
            <a:spAutoFit/>
          </a:bodyPr>
          <a:lstStyle/>
          <a:p>
            <a:r>
              <a:rPr lang="en-US" dirty="0"/>
              <a:t>For more guidance see:</a:t>
            </a:r>
          </a:p>
          <a:p>
            <a:r>
              <a:rPr lang="en-US" dirty="0">
                <a:hlinkClick r:id="rId3"/>
              </a:rPr>
              <a:t>https://daisy.org/info-help/guidance-training/daisy-tools/creating-accessible-word-documents/</a:t>
            </a:r>
            <a:endParaRPr lang="en-US" dirty="0"/>
          </a:p>
        </p:txBody>
      </p:sp>
      <p:pic>
        <p:nvPicPr>
          <p:cNvPr id="4" name="Picture 3" descr="Qr code&#10;&#10;Description automatically generated">
            <a:extLst>
              <a:ext uri="{FF2B5EF4-FFF2-40B4-BE49-F238E27FC236}">
                <a16:creationId xmlns:a16="http://schemas.microsoft.com/office/drawing/2014/main" id="{5A34D8AF-97EA-7355-D7A8-D56AB36A1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6557" y="395076"/>
            <a:ext cx="4876800" cy="4876800"/>
          </a:xfrm>
          <a:prstGeom prst="rect">
            <a:avLst/>
          </a:prstGeom>
        </p:spPr>
      </p:pic>
    </p:spTree>
    <p:extLst>
      <p:ext uri="{BB962C8B-B14F-4D97-AF65-F5344CB8AC3E}">
        <p14:creationId xmlns:p14="http://schemas.microsoft.com/office/powerpoint/2010/main" val="229903674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__MICROSOFT_TRANSLATOR_CLM_SLIDEINFO" val="{&quot;Guid&quot;:&quot;96c66c23-ee24-47a9-9464-adda3dc41e65&quot;,&quot;TimeStamp&quot;:&quot;2018-10-30T23:05:25.565673-07:00&quot;}"/>
</p:tagLst>
</file>

<file path=ppt/tags/tag2.xml><?xml version="1.0" encoding="utf-8"?>
<p:tagLst xmlns:a="http://schemas.openxmlformats.org/drawingml/2006/main" xmlns:r="http://schemas.openxmlformats.org/officeDocument/2006/relationships" xmlns:p="http://schemas.openxmlformats.org/presentationml/2006/main">
  <p:tag name="__MICROSOFT_TRANSLATOR_CLM_SLIDEINFO" val="{&quot;Guid&quot;:&quot;ba88f6bd-2b46-4d18-abe6-3fc3bba14dcd&quot;,&quot;TimeStamp&quot;:&quot;2018-10-30T23:05:25.565673-07:00&quot;}"/>
</p:tagLst>
</file>

<file path=ppt/tags/tag3.xml><?xml version="1.0" encoding="utf-8"?>
<p:tagLst xmlns:a="http://schemas.openxmlformats.org/drawingml/2006/main" xmlns:r="http://schemas.openxmlformats.org/officeDocument/2006/relationships" xmlns:p="http://schemas.openxmlformats.org/presentationml/2006/main">
  <p:tag name="__MICROSOFT_TRANSLATOR_CLM_SLIDEINFO" val="{&quot;Guid&quot;:&quot;6bedab91-f836-4b25-8bae-1de9a75379da&quot;,&quot;TimeStamp&quot;:&quot;2017-07-19T18:21:33.3672243-07:00&quot;}"/>
</p:tagLst>
</file>

<file path=ppt/theme/theme1.xml><?xml version="1.0" encoding="utf-8"?>
<a:theme xmlns:a="http://schemas.openxmlformats.org/drawingml/2006/main" name="Office 365 PPT Template - 2017">
  <a:themeElements>
    <a:clrScheme name="Custom 8">
      <a:dk1>
        <a:srgbClr val="2F2F2F"/>
      </a:dk1>
      <a:lt1>
        <a:srgbClr val="E6E6E6"/>
      </a:lt1>
      <a:dk2>
        <a:srgbClr val="2F2F2F"/>
      </a:dk2>
      <a:lt2>
        <a:srgbClr val="FFFFFF"/>
      </a:lt2>
      <a:accent1>
        <a:srgbClr val="63175B"/>
      </a:accent1>
      <a:accent2>
        <a:srgbClr val="2F2F2F"/>
      </a:accent2>
      <a:accent3>
        <a:srgbClr val="D2D2D2"/>
      </a:accent3>
      <a:accent4>
        <a:srgbClr val="E6E6E6"/>
      </a:accent4>
      <a:accent5>
        <a:srgbClr val="2F2F2F"/>
      </a:accent5>
      <a:accent6>
        <a:srgbClr val="D2D2D2"/>
      </a:accent6>
      <a:hlink>
        <a:srgbClr val="63175B"/>
      </a:hlink>
      <a:folHlink>
        <a:srgbClr val="63175B"/>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bodyPr/>
      <a:lstStyle>
        <a:defPPr algn="l">
          <a:defRPr dirty="0" smtClean="0">
            <a:noFill/>
          </a:defRPr>
        </a:defPPr>
      </a:lstStyle>
    </a:txDef>
  </a:objectDefaults>
  <a:extraClrSchemeLst/>
  <a:extLst>
    <a:ext uri="{05A4C25C-085E-4340-85A3-A5531E510DB2}">
      <thm15:themeFamily xmlns:thm15="http://schemas.microsoft.com/office/thememl/2012/main" name="Presentation5" id="{FB5089AB-0981-461F-A323-43981932E4CD}" vid="{56B1AA26-1DBF-4ECC-A33C-29D0D70600A2}"/>
    </a:ext>
  </a:extLst>
</a:theme>
</file>

<file path=ppt/theme/theme2.xml><?xml version="1.0" encoding="utf-8"?>
<a:theme xmlns:a="http://schemas.openxmlformats.org/drawingml/2006/main" name="7-30269_Server &amp; Tools Business_16x9">
  <a:themeElements>
    <a:clrScheme name="00B294">
      <a:dk1>
        <a:srgbClr val="505050"/>
      </a:dk1>
      <a:lt1>
        <a:srgbClr val="FFFFFF"/>
      </a:lt1>
      <a:dk2>
        <a:srgbClr val="000000"/>
      </a:dk2>
      <a:lt2>
        <a:srgbClr val="D2D2D2"/>
      </a:lt2>
      <a:accent1>
        <a:srgbClr val="002050"/>
      </a:accent1>
      <a:accent2>
        <a:srgbClr val="0078D7"/>
      </a:accent2>
      <a:accent3>
        <a:srgbClr val="00B294"/>
      </a:accent3>
      <a:accent4>
        <a:srgbClr val="D2D2D2"/>
      </a:accent4>
      <a:accent5>
        <a:srgbClr val="737373"/>
      </a:accent5>
      <a:accent6>
        <a:srgbClr val="505050"/>
      </a:accent6>
      <a:hlink>
        <a:srgbClr val="FFFFFF"/>
      </a:hlink>
      <a:folHlink>
        <a:srgbClr val="96969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EMS Standard Template" id="{97DACB4B-1A7C-4B97-9DE0-4B91F656A091}" vid="{31D649D0-159F-4902-8594-F0C33F37E677}"/>
    </a:ext>
  </a:extLst>
</a:theme>
</file>

<file path=ppt/theme/theme3.xml><?xml version="1.0" encoding="utf-8"?>
<a:theme xmlns:a="http://schemas.openxmlformats.org/drawingml/2006/main" name="3_5-50091_TR24_BO_CT_Template">
  <a:themeElements>
    <a:clrScheme name="TR24">
      <a:dk1>
        <a:srgbClr val="353535"/>
      </a:dk1>
      <a:lt1>
        <a:srgbClr val="FFFFFF"/>
      </a:lt1>
      <a:dk2>
        <a:srgbClr val="0078D7"/>
      </a:dk2>
      <a:lt2>
        <a:srgbClr val="E6E6E6"/>
      </a:lt2>
      <a:accent1>
        <a:srgbClr val="0078D7"/>
      </a:accent1>
      <a:accent2>
        <a:srgbClr val="00188F"/>
      </a:accent2>
      <a:accent3>
        <a:srgbClr val="002050"/>
      </a:accent3>
      <a:accent4>
        <a:srgbClr val="D83B01"/>
      </a:accent4>
      <a:accent5>
        <a:srgbClr val="737373"/>
      </a:accent5>
      <a:accent6>
        <a:srgbClr val="505050"/>
      </a:accent6>
      <a:hlink>
        <a:srgbClr val="00188F"/>
      </a:hlink>
      <a:folHlink>
        <a:srgbClr val="00188F"/>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4_BO_CT_Template.potx" id="{ACE1F860-A7C5-4F6A-9659-FD362B4E8CFA}" vid="{D991A258-702D-4C0C-9E71-E30025EE76B0}"/>
    </a:ext>
  </a:extLst>
</a:theme>
</file>

<file path=ppt/theme/theme4.xml><?xml version="1.0" encoding="utf-8"?>
<a:theme xmlns:a="http://schemas.openxmlformats.org/drawingml/2006/main" name="X-XXXXX_Microsoft_Envision_Template">
  <a:themeElements>
    <a:clrScheme name="Custom 3">
      <a:dk1>
        <a:srgbClr val="1A1A1A"/>
      </a:dk1>
      <a:lt1>
        <a:srgbClr val="FFFFFF"/>
      </a:lt1>
      <a:dk2>
        <a:srgbClr val="0D0D0D"/>
      </a:dk2>
      <a:lt2>
        <a:srgbClr val="E6E6E6"/>
      </a:lt2>
      <a:accent1>
        <a:srgbClr val="00188F"/>
      </a:accent1>
      <a:accent2>
        <a:srgbClr val="0078D4"/>
      </a:accent2>
      <a:accent3>
        <a:srgbClr val="00BCF2"/>
      </a:accent3>
      <a:accent4>
        <a:srgbClr val="BAD80A"/>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Envision_2018_16x9_Breakout_Template.potx" id="{E1A98662-21E9-4A2C-AFB6-CA221CC08CDF}" vid="{7F577CCE-E587-4AFD-97F1-354D9AAEDCD5}"/>
    </a:ext>
  </a:extLst>
</a:theme>
</file>

<file path=ppt/theme/theme5.xml><?xml version="1.0" encoding="utf-8"?>
<a:theme xmlns:a="http://schemas.openxmlformats.org/drawingml/2006/main" name="4_5-50091_TR24_BO_CT_Template">
  <a:themeElements>
    <a:clrScheme name="TR24">
      <a:dk1>
        <a:srgbClr val="353535"/>
      </a:dk1>
      <a:lt1>
        <a:srgbClr val="FFFFFF"/>
      </a:lt1>
      <a:dk2>
        <a:srgbClr val="0078D7"/>
      </a:dk2>
      <a:lt2>
        <a:srgbClr val="E6E6E6"/>
      </a:lt2>
      <a:accent1>
        <a:srgbClr val="0078D7"/>
      </a:accent1>
      <a:accent2>
        <a:srgbClr val="00188F"/>
      </a:accent2>
      <a:accent3>
        <a:srgbClr val="002050"/>
      </a:accent3>
      <a:accent4>
        <a:srgbClr val="D83B01"/>
      </a:accent4>
      <a:accent5>
        <a:srgbClr val="737373"/>
      </a:accent5>
      <a:accent6>
        <a:srgbClr val="505050"/>
      </a:accent6>
      <a:hlink>
        <a:srgbClr val="00188F"/>
      </a:hlink>
      <a:folHlink>
        <a:srgbClr val="00188F"/>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4_BO_CT_Template.potx" id="{ACE1F860-A7C5-4F6A-9659-FD362B4E8CFA}" vid="{D991A258-702D-4C0C-9E71-E30025EE76B0}"/>
    </a:ext>
  </a:extLst>
</a:theme>
</file>

<file path=ppt/theme/theme6.xml><?xml version="1.0" encoding="utf-8"?>
<a:theme xmlns:a="http://schemas.openxmlformats.org/drawingml/2006/main" name="1_Office 365 PPT Template - 2017">
  <a:themeElements>
    <a:clrScheme name="Custom 8">
      <a:dk1>
        <a:srgbClr val="2F2F2F"/>
      </a:dk1>
      <a:lt1>
        <a:srgbClr val="E6E6E6"/>
      </a:lt1>
      <a:dk2>
        <a:srgbClr val="2F2F2F"/>
      </a:dk2>
      <a:lt2>
        <a:srgbClr val="FFFFFF"/>
      </a:lt2>
      <a:accent1>
        <a:srgbClr val="63175B"/>
      </a:accent1>
      <a:accent2>
        <a:srgbClr val="2F2F2F"/>
      </a:accent2>
      <a:accent3>
        <a:srgbClr val="D2D2D2"/>
      </a:accent3>
      <a:accent4>
        <a:srgbClr val="E6E6E6"/>
      </a:accent4>
      <a:accent5>
        <a:srgbClr val="2F2F2F"/>
      </a:accent5>
      <a:accent6>
        <a:srgbClr val="D2D2D2"/>
      </a:accent6>
      <a:hlink>
        <a:srgbClr val="63175B"/>
      </a:hlink>
      <a:folHlink>
        <a:srgbClr val="63175B"/>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bodyPr/>
      <a:lstStyle>
        <a:defPPr algn="l">
          <a:defRPr dirty="0" smtClean="0">
            <a:noFill/>
          </a:defRPr>
        </a:defPPr>
      </a:lstStyle>
    </a:txDef>
  </a:objectDefaults>
  <a:extraClrSchemeLst/>
  <a:extLst>
    <a:ext uri="{05A4C25C-085E-4340-85A3-A5531E510DB2}">
      <thm15:themeFamily xmlns:thm15="http://schemas.microsoft.com/office/thememl/2012/main" name="Presentation5" id="{FB5089AB-0981-461F-A323-43981932E4CD}" vid="{56B1AA26-1DBF-4ECC-A33C-29D0D70600A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598</Words>
  <Application>Microsoft Office PowerPoint</Application>
  <PresentationFormat>Custom</PresentationFormat>
  <Paragraphs>79</Paragraphs>
  <Slides>14</Slides>
  <Notes>13</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14</vt:i4>
      </vt:variant>
    </vt:vector>
  </HeadingPairs>
  <TitlesOfParts>
    <vt:vector size="28" baseType="lpstr">
      <vt:lpstr>Arial</vt:lpstr>
      <vt:lpstr>Calibri</vt:lpstr>
      <vt:lpstr>Consolas</vt:lpstr>
      <vt:lpstr>Segoe UI</vt:lpstr>
      <vt:lpstr>Segoe UI Light</vt:lpstr>
      <vt:lpstr>Segoe UI Semibold</vt:lpstr>
      <vt:lpstr>Segoe UI Semilight</vt:lpstr>
      <vt:lpstr>Wingdings</vt:lpstr>
      <vt:lpstr>Office 365 PPT Template - 2017</vt:lpstr>
      <vt:lpstr>7-30269_Server &amp; Tools Business_16x9</vt:lpstr>
      <vt:lpstr>3_5-50091_TR24_BO_CT_Template</vt:lpstr>
      <vt:lpstr>X-XXXXX_Microsoft_Envision_Template</vt:lpstr>
      <vt:lpstr>4_5-50091_TR24_BO_CT_Template</vt:lpstr>
      <vt:lpstr>1_Office 365 PPT Template - 2017</vt:lpstr>
      <vt:lpstr>Accessibility Features in Microsoft Office Making our world more inclusive </vt:lpstr>
      <vt:lpstr>In the past, you had to adapt to the world. In the future, the world will adapt to you.</vt:lpstr>
      <vt:lpstr>More people benefit</vt:lpstr>
      <vt:lpstr>Accessible technologies, enabled by AI, empower people with disabilities to unlock potential at work, school, and home​</vt:lpstr>
      <vt:lpstr>AI amplifies human capability</vt:lpstr>
      <vt:lpstr>Accessibility Checker Analyze your material to create more accessible content</vt:lpstr>
      <vt:lpstr>Automatic Alternative Text (Alt Text) Get suggestions for image descriptions</vt:lpstr>
      <vt:lpstr>PowerPoint Demo</vt:lpstr>
      <vt:lpstr>Word Demo</vt:lpstr>
      <vt:lpstr>Learning Tools and Editor Built into Office 365 to improve reading and writing </vt:lpstr>
      <vt:lpstr>Learning Tools: Click to watch video</vt:lpstr>
      <vt:lpstr>OneNote Demo</vt:lpstr>
      <vt:lpstr>Eye Control: Click to watch video</vt:lpstr>
      <vt:lpstr>Seeing AI: Click to watch video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2025-05-25T01:39:15Z</dcterms:modified>
</cp:coreProperties>
</file>