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4.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5.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4.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 id="2147483786" r:id="rId2"/>
    <p:sldMasterId id="2147483957" r:id="rId3"/>
    <p:sldMasterId id="2147484012" r:id="rId4"/>
    <p:sldMasterId id="2147484038" r:id="rId5"/>
    <p:sldMasterId id="2147484087" r:id="rId6"/>
  </p:sldMasterIdLst>
  <p:notesMasterIdLst>
    <p:notesMasterId r:id="rId22"/>
  </p:notesMasterIdLst>
  <p:handoutMasterIdLst>
    <p:handoutMasterId r:id="rId23"/>
  </p:handoutMasterIdLst>
  <p:sldIdLst>
    <p:sldId id="4461" r:id="rId7"/>
    <p:sldId id="4467" r:id="rId8"/>
    <p:sldId id="4413" r:id="rId9"/>
    <p:sldId id="1120" r:id="rId10"/>
    <p:sldId id="4344" r:id="rId11"/>
    <p:sldId id="305" r:id="rId12"/>
    <p:sldId id="4408" r:id="rId13"/>
    <p:sldId id="4333" r:id="rId14"/>
    <p:sldId id="4462" r:id="rId15"/>
    <p:sldId id="4464" r:id="rId16"/>
    <p:sldId id="4442" r:id="rId17"/>
    <p:sldId id="4429" r:id="rId18"/>
    <p:sldId id="4465" r:id="rId19"/>
    <p:sldId id="4445" r:id="rId20"/>
    <p:sldId id="4428" r:id="rId21"/>
  </p:sldIdLst>
  <p:sldSz cx="12436475" cy="6994525"/>
  <p:notesSz cx="6858000" cy="1352550"/>
  <p:defaultTextStyle>
    <a:defPPr>
      <a:defRPr lang="en-US"/>
    </a:defPPr>
    <a:lvl1pPr marL="0" algn="l" defTabSz="932513" rtl="0" eaLnBrk="1" latinLnBrk="0" hangingPunct="1">
      <a:defRPr sz="1836" kern="1200">
        <a:solidFill>
          <a:schemeClr val="tx1"/>
        </a:solidFill>
        <a:latin typeface="+mn-lt"/>
        <a:ea typeface="+mn-ea"/>
        <a:cs typeface="+mn-cs"/>
      </a:defRPr>
    </a:lvl1pPr>
    <a:lvl2pPr marL="466256" algn="l" defTabSz="932513" rtl="0" eaLnBrk="1" latinLnBrk="0" hangingPunct="1">
      <a:defRPr sz="1836" kern="1200">
        <a:solidFill>
          <a:schemeClr val="tx1"/>
        </a:solidFill>
        <a:latin typeface="+mn-lt"/>
        <a:ea typeface="+mn-ea"/>
        <a:cs typeface="+mn-cs"/>
      </a:defRPr>
    </a:lvl2pPr>
    <a:lvl3pPr marL="932513" algn="l" defTabSz="932513" rtl="0" eaLnBrk="1" latinLnBrk="0" hangingPunct="1">
      <a:defRPr sz="1836" kern="1200">
        <a:solidFill>
          <a:schemeClr val="tx1"/>
        </a:solidFill>
        <a:latin typeface="+mn-lt"/>
        <a:ea typeface="+mn-ea"/>
        <a:cs typeface="+mn-cs"/>
      </a:defRPr>
    </a:lvl3pPr>
    <a:lvl4pPr marL="1398769" algn="l" defTabSz="932513" rtl="0" eaLnBrk="1" latinLnBrk="0" hangingPunct="1">
      <a:defRPr sz="1836" kern="1200">
        <a:solidFill>
          <a:schemeClr val="tx1"/>
        </a:solidFill>
        <a:latin typeface="+mn-lt"/>
        <a:ea typeface="+mn-ea"/>
        <a:cs typeface="+mn-cs"/>
      </a:defRPr>
    </a:lvl4pPr>
    <a:lvl5pPr marL="1865026" algn="l" defTabSz="932513" rtl="0" eaLnBrk="1" latinLnBrk="0" hangingPunct="1">
      <a:defRPr sz="1836" kern="1200">
        <a:solidFill>
          <a:schemeClr val="tx1"/>
        </a:solidFill>
        <a:latin typeface="+mn-lt"/>
        <a:ea typeface="+mn-ea"/>
        <a:cs typeface="+mn-cs"/>
      </a:defRPr>
    </a:lvl5pPr>
    <a:lvl6pPr marL="2331281" algn="l" defTabSz="932513" rtl="0" eaLnBrk="1" latinLnBrk="0" hangingPunct="1">
      <a:defRPr sz="1836" kern="1200">
        <a:solidFill>
          <a:schemeClr val="tx1"/>
        </a:solidFill>
        <a:latin typeface="+mn-lt"/>
        <a:ea typeface="+mn-ea"/>
        <a:cs typeface="+mn-cs"/>
      </a:defRPr>
    </a:lvl6pPr>
    <a:lvl7pPr marL="2797538" algn="l" defTabSz="932513" rtl="0" eaLnBrk="1" latinLnBrk="0" hangingPunct="1">
      <a:defRPr sz="1836" kern="1200">
        <a:solidFill>
          <a:schemeClr val="tx1"/>
        </a:solidFill>
        <a:latin typeface="+mn-lt"/>
        <a:ea typeface="+mn-ea"/>
        <a:cs typeface="+mn-cs"/>
      </a:defRPr>
    </a:lvl7pPr>
    <a:lvl8pPr marL="3263794" algn="l" defTabSz="932513" rtl="0" eaLnBrk="1" latinLnBrk="0" hangingPunct="1">
      <a:defRPr sz="1836" kern="1200">
        <a:solidFill>
          <a:schemeClr val="tx1"/>
        </a:solidFill>
        <a:latin typeface="+mn-lt"/>
        <a:ea typeface="+mn-ea"/>
        <a:cs typeface="+mn-cs"/>
      </a:defRPr>
    </a:lvl8pPr>
    <a:lvl9pPr marL="3730050" algn="l" defTabSz="932513" rtl="0" eaLnBrk="1" latinLnBrk="0" hangingPunct="1">
      <a:defRPr sz="1836"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0" name="Author" initials="A" lastIdx="0" clrIdx="9"/>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C2D90"/>
    <a:srgbClr val="0D0D0D"/>
    <a:srgbClr val="00178F"/>
    <a:srgbClr val="E1E1E1"/>
    <a:srgbClr val="F5F5F5"/>
    <a:srgbClr val="FAFAFA"/>
    <a:srgbClr val="008272"/>
    <a:srgbClr val="00B294"/>
    <a:srgbClr val="00479F"/>
    <a:srgbClr val="53B9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9" autoAdjust="0"/>
    <p:restoredTop sz="61785" autoAdjust="0"/>
  </p:normalViewPr>
  <p:slideViewPr>
    <p:cSldViewPr snapToGrid="0">
      <p:cViewPr varScale="1">
        <p:scale>
          <a:sx n="87" d="100"/>
          <a:sy n="87" d="100"/>
        </p:scale>
        <p:origin x="3020" y="280"/>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commentAuthors" Target="commentAuthor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notesMaster" Target="notesMasters/notesMaster1.xml"/><Relationship Id="rId27" Type="http://schemas.openxmlformats.org/officeDocument/2006/relationships/theme" Target="theme/theme1.xml"/></Relationships>
</file>

<file path=ppt/handoutMasters/_rels/handoutMaster1.xml.rels><?xml version="1.0" encoding="UTF-8" standalone="yes"?><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C68F7D1-9D94-463B-BC9F-8EBA25E2431F}"/>
              </a:ext>
            </a:extLst>
          </p:cNvPr>
          <p:cNvSpPr>
            <a:spLocks noGrp="1"/>
          </p:cNvSpPr>
          <p:nvPr>
            <p:ph type="hdr" sz="quarter"/>
          </p:nvPr>
        </p:nvSpPr>
        <p:spPr>
          <a:xfrm>
            <a:off x="0" y="0"/>
            <a:ext cx="3066733" cy="469780"/>
          </a:xfrm>
          <a:prstGeom prst="rect">
            <a:avLst/>
          </a:prstGeom>
        </p:spPr>
        <p:txBody>
          <a:bodyPr vert="horz" lIns="93936" tIns="46968" rIns="93936" bIns="46968" rtlCol="0"/>
          <a:lstStyle>
            <a:lvl1pPr algn="l">
              <a:defRPr sz="1200"/>
            </a:lvl1pPr>
          </a:lstStyle>
          <a:p>
            <a:endParaRPr lang="en-US"/>
          </a:p>
        </p:txBody>
      </p:sp>
      <p:sp>
        <p:nvSpPr>
          <p:cNvPr id="3" name="Date Placeholder 2">
            <a:extLst>
              <a:ext uri="{FF2B5EF4-FFF2-40B4-BE49-F238E27FC236}">
                <a16:creationId xmlns:a16="http://schemas.microsoft.com/office/drawing/2014/main" id="{2993EC5B-8D53-4893-A417-A44157F7D83E}"/>
              </a:ext>
            </a:extLst>
          </p:cNvPr>
          <p:cNvSpPr>
            <a:spLocks noGrp="1"/>
          </p:cNvSpPr>
          <p:nvPr>
            <p:ph type="dt" sz="quarter" idx="1"/>
          </p:nvPr>
        </p:nvSpPr>
        <p:spPr>
          <a:xfrm>
            <a:off x="4008705" y="0"/>
            <a:ext cx="3066733" cy="469780"/>
          </a:xfrm>
          <a:prstGeom prst="rect">
            <a:avLst/>
          </a:prstGeom>
        </p:spPr>
        <p:txBody>
          <a:bodyPr vert="horz" lIns="93936" tIns="46968" rIns="93936" bIns="46968" rtlCol="0"/>
          <a:lstStyle>
            <a:lvl1pPr algn="r">
              <a:defRPr sz="1200"/>
            </a:lvl1pPr>
          </a:lstStyle>
          <a:p>
            <a:fld id="{78EF2801-385E-4EFF-9D2A-B71D49D11DC4}" type="datetimeFigureOut">
              <a:rPr lang="en-US" smtClean="0"/>
              <a:t>5/24/2025</a:t>
            </a:fld>
            <a:endParaRPr lang="en-US"/>
          </a:p>
        </p:txBody>
      </p:sp>
      <p:sp>
        <p:nvSpPr>
          <p:cNvPr id="4" name="Footer Placeholder 3">
            <a:extLst>
              <a:ext uri="{FF2B5EF4-FFF2-40B4-BE49-F238E27FC236}">
                <a16:creationId xmlns:a16="http://schemas.microsoft.com/office/drawing/2014/main" id="{788EC361-545A-40F6-8CFD-3D29EDE62BBB}"/>
              </a:ext>
            </a:extLst>
          </p:cNvPr>
          <p:cNvSpPr>
            <a:spLocks noGrp="1"/>
          </p:cNvSpPr>
          <p:nvPr>
            <p:ph type="ftr" sz="quarter" idx="2"/>
          </p:nvPr>
        </p:nvSpPr>
        <p:spPr>
          <a:xfrm>
            <a:off x="0" y="8893297"/>
            <a:ext cx="3066733" cy="469779"/>
          </a:xfrm>
          <a:prstGeom prst="rect">
            <a:avLst/>
          </a:prstGeom>
        </p:spPr>
        <p:txBody>
          <a:bodyPr vert="horz" lIns="93936" tIns="46968" rIns="93936" bIns="46968"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78CEF66-3355-41CD-9940-FE934B6F1DD7}"/>
              </a:ext>
            </a:extLst>
          </p:cNvPr>
          <p:cNvSpPr>
            <a:spLocks noGrp="1"/>
          </p:cNvSpPr>
          <p:nvPr>
            <p:ph type="sldNum" sz="quarter" idx="3"/>
          </p:nvPr>
        </p:nvSpPr>
        <p:spPr>
          <a:xfrm>
            <a:off x="4008705" y="8893297"/>
            <a:ext cx="3066733" cy="469779"/>
          </a:xfrm>
          <a:prstGeom prst="rect">
            <a:avLst/>
          </a:prstGeom>
        </p:spPr>
        <p:txBody>
          <a:bodyPr vert="horz" lIns="93936" tIns="46968" rIns="93936" bIns="46968" rtlCol="0" anchor="b"/>
          <a:lstStyle>
            <a:lvl1pPr algn="r">
              <a:defRPr sz="1200"/>
            </a:lvl1pPr>
          </a:lstStyle>
          <a:p>
            <a:fld id="{A8913D70-B27C-4F83-8F6B-3805D94C5AFB}" type="slidenum">
              <a:rPr lang="en-US" smtClean="0"/>
              <a:t>‹#›</a:t>
            </a:fld>
            <a:endParaRPr lang="en-US"/>
          </a:p>
        </p:txBody>
      </p:sp>
    </p:spTree>
    <p:extLst>
      <p:ext uri="{BB962C8B-B14F-4D97-AF65-F5344CB8AC3E}">
        <p14:creationId xmlns:p14="http://schemas.microsoft.com/office/powerpoint/2010/main" val="1633560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9780"/>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idx="1"/>
          </p:nvPr>
        </p:nvSpPr>
        <p:spPr>
          <a:xfrm>
            <a:off x="4008705" y="0"/>
            <a:ext cx="3066733" cy="469780"/>
          </a:xfrm>
          <a:prstGeom prst="rect">
            <a:avLst/>
          </a:prstGeom>
        </p:spPr>
        <p:txBody>
          <a:bodyPr vert="horz" lIns="93936" tIns="46968" rIns="93936" bIns="46968" rtlCol="0"/>
          <a:lstStyle>
            <a:lvl1pPr algn="r">
              <a:defRPr sz="1200"/>
            </a:lvl1pPr>
          </a:lstStyle>
          <a:p>
            <a:fld id="{D215A296-762B-413E-9C94-B8878C0DA026}" type="datetimeFigureOut">
              <a:rPr lang="en-US" smtClean="0"/>
              <a:t>5/24/2025</a:t>
            </a:fld>
            <a:endParaRPr lang="en-US"/>
          </a:p>
        </p:txBody>
      </p:sp>
      <p:sp>
        <p:nvSpPr>
          <p:cNvPr id="4" name="Slide Image Placeholder 3"/>
          <p:cNvSpPr>
            <a:spLocks noGrp="1" noRot="1" noChangeAspect="1"/>
          </p:cNvSpPr>
          <p:nvPr>
            <p:ph type="sldImg" idx="2"/>
          </p:nvPr>
        </p:nvSpPr>
        <p:spPr>
          <a:xfrm>
            <a:off x="728663" y="1169988"/>
            <a:ext cx="5619750" cy="3160712"/>
          </a:xfrm>
          <a:prstGeom prst="rect">
            <a:avLst/>
          </a:prstGeom>
          <a:noFill/>
          <a:ln w="12700">
            <a:solidFill>
              <a:prstClr val="black"/>
            </a:solidFill>
          </a:ln>
        </p:spPr>
        <p:txBody>
          <a:bodyPr vert="horz" lIns="93936" tIns="46968" rIns="93936" bIns="46968" rtlCol="0" anchor="ctr"/>
          <a:lstStyle/>
          <a:p>
            <a:endParaRPr lang="en-US"/>
          </a:p>
        </p:txBody>
      </p:sp>
      <p:sp>
        <p:nvSpPr>
          <p:cNvPr id="5" name="Notes Placeholder 4"/>
          <p:cNvSpPr>
            <a:spLocks noGrp="1"/>
          </p:cNvSpPr>
          <p:nvPr>
            <p:ph type="body" sz="quarter" idx="3"/>
          </p:nvPr>
        </p:nvSpPr>
        <p:spPr>
          <a:xfrm>
            <a:off x="707708" y="4505980"/>
            <a:ext cx="5661660" cy="3686711"/>
          </a:xfrm>
          <a:prstGeom prst="rect">
            <a:avLst/>
          </a:prstGeom>
        </p:spPr>
        <p:txBody>
          <a:bodyPr vert="horz" lIns="93936" tIns="46968" rIns="93936" bIns="46968"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3297"/>
            <a:ext cx="3066733" cy="469779"/>
          </a:xfrm>
          <a:prstGeom prst="rect">
            <a:avLst/>
          </a:prstGeom>
        </p:spPr>
        <p:txBody>
          <a:bodyPr vert="horz" lIns="93936" tIns="46968" rIns="93936" bIns="46968"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893297"/>
            <a:ext cx="3066733" cy="469779"/>
          </a:xfrm>
          <a:prstGeom prst="rect">
            <a:avLst/>
          </a:prstGeom>
        </p:spPr>
        <p:txBody>
          <a:bodyPr vert="horz" lIns="93936" tIns="46968" rIns="93936" bIns="46968" rtlCol="0" anchor="b"/>
          <a:lstStyle>
            <a:lvl1pPr algn="r">
              <a:defRPr sz="1200"/>
            </a:lvl1pPr>
          </a:lstStyle>
          <a:p>
            <a:fld id="{C71D549F-8022-4AE4-8B8D-5F6EA48A2C7F}"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notesStyle>
    <a:lvl1pPr marL="0" algn="l" defTabSz="932513" rtl="0" eaLnBrk="1" latinLnBrk="0" hangingPunct="1">
      <a:defRPr sz="1224" kern="1200">
        <a:solidFill>
          <a:schemeClr val="tx1"/>
        </a:solidFill>
        <a:latin typeface="+mn-lt"/>
        <a:ea typeface="+mn-ea"/>
        <a:cs typeface="+mn-cs"/>
      </a:defRPr>
    </a:lvl1pPr>
    <a:lvl2pPr marL="466256" algn="l" defTabSz="932513" rtl="0" eaLnBrk="1" latinLnBrk="0" hangingPunct="1">
      <a:defRPr sz="1224" kern="1200">
        <a:solidFill>
          <a:schemeClr val="tx1"/>
        </a:solidFill>
        <a:latin typeface="+mn-lt"/>
        <a:ea typeface="+mn-ea"/>
        <a:cs typeface="+mn-cs"/>
      </a:defRPr>
    </a:lvl2pPr>
    <a:lvl3pPr marL="932513" algn="l" defTabSz="932513" rtl="0" eaLnBrk="1" latinLnBrk="0" hangingPunct="1">
      <a:defRPr sz="1224" kern="1200">
        <a:solidFill>
          <a:schemeClr val="tx1"/>
        </a:solidFill>
        <a:latin typeface="+mn-lt"/>
        <a:ea typeface="+mn-ea"/>
        <a:cs typeface="+mn-cs"/>
      </a:defRPr>
    </a:lvl3pPr>
    <a:lvl4pPr marL="1398769" algn="l" defTabSz="932513" rtl="0" eaLnBrk="1" latinLnBrk="0" hangingPunct="1">
      <a:defRPr sz="1224" kern="1200">
        <a:solidFill>
          <a:schemeClr val="tx1"/>
        </a:solidFill>
        <a:latin typeface="+mn-lt"/>
        <a:ea typeface="+mn-ea"/>
        <a:cs typeface="+mn-cs"/>
      </a:defRPr>
    </a:lvl4pPr>
    <a:lvl5pPr marL="1865026" algn="l" defTabSz="932513" rtl="0" eaLnBrk="1" latinLnBrk="0" hangingPunct="1">
      <a:defRPr sz="1224" kern="1200">
        <a:solidFill>
          <a:schemeClr val="tx1"/>
        </a:solidFill>
        <a:latin typeface="+mn-lt"/>
        <a:ea typeface="+mn-ea"/>
        <a:cs typeface="+mn-cs"/>
      </a:defRPr>
    </a:lvl5pPr>
    <a:lvl6pPr marL="2331281" algn="l" defTabSz="932513" rtl="0" eaLnBrk="1" latinLnBrk="0" hangingPunct="1">
      <a:defRPr sz="1224" kern="1200">
        <a:solidFill>
          <a:schemeClr val="tx1"/>
        </a:solidFill>
        <a:latin typeface="+mn-lt"/>
        <a:ea typeface="+mn-ea"/>
        <a:cs typeface="+mn-cs"/>
      </a:defRPr>
    </a:lvl6pPr>
    <a:lvl7pPr marL="2797538" algn="l" defTabSz="932513" rtl="0" eaLnBrk="1" latinLnBrk="0" hangingPunct="1">
      <a:defRPr sz="1224" kern="1200">
        <a:solidFill>
          <a:schemeClr val="tx1"/>
        </a:solidFill>
        <a:latin typeface="+mn-lt"/>
        <a:ea typeface="+mn-ea"/>
        <a:cs typeface="+mn-cs"/>
      </a:defRPr>
    </a:lvl7pPr>
    <a:lvl8pPr marL="3263794" algn="l" defTabSz="932513" rtl="0" eaLnBrk="1" latinLnBrk="0" hangingPunct="1">
      <a:defRPr sz="1224" kern="1200">
        <a:solidFill>
          <a:schemeClr val="tx1"/>
        </a:solidFill>
        <a:latin typeface="+mn-lt"/>
        <a:ea typeface="+mn-ea"/>
        <a:cs typeface="+mn-cs"/>
      </a:defRPr>
    </a:lvl8pPr>
    <a:lvl9pPr marL="3730050" algn="l" defTabSz="932513" rtl="0" eaLnBrk="1" latinLnBrk="0" hangingPunct="1">
      <a:defRPr sz="1224"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1D549F-8022-4AE4-8B8D-5F6EA48A2C7F}" type="slidenum">
              <a:rPr lang="en-US" smtClean="0"/>
              <a:t>1</a:t>
            </a:fld>
            <a:endParaRPr lang="en-US"/>
          </a:p>
        </p:txBody>
      </p:sp>
    </p:spTree>
    <p:extLst>
      <p:ext uri="{BB962C8B-B14F-4D97-AF65-F5344CB8AC3E}">
        <p14:creationId xmlns:p14="http://schemas.microsoft.com/office/powerpoint/2010/main" val="12703808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24458"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rPr>
              <a:t>Microsoft Ignite 2016</a:t>
            </a:r>
          </a:p>
        </p:txBody>
      </p:sp>
      <p:sp>
        <p:nvSpPr>
          <p:cNvPr id="5" name="Footer Placeholder 4"/>
          <p:cNvSpPr>
            <a:spLocks noGrp="1"/>
          </p:cNvSpPr>
          <p:nvPr>
            <p:ph type="ftr" sz="quarter" idx="11"/>
          </p:nvPr>
        </p:nvSpPr>
        <p:spPr/>
        <p:txBody>
          <a:bodyPr/>
          <a:lstStyle/>
          <a:p>
            <a:pPr marL="0" marR="0" lvl="0" indent="0" algn="l" defTabSz="941713"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24458"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rPr>
              <a:pPr marL="0" marR="0" lvl="0" indent="0" algn="r" defTabSz="924458" rtl="0" eaLnBrk="1" fontAlgn="auto" latinLnBrk="0" hangingPunct="1">
                <a:lnSpc>
                  <a:spcPct val="100000"/>
                </a:lnSpc>
                <a:spcBef>
                  <a:spcPts val="0"/>
                </a:spcBef>
                <a:spcAft>
                  <a:spcPts val="0"/>
                </a:spcAft>
                <a:buClrTx/>
                <a:buSzTx/>
                <a:buFontTx/>
                <a:buNone/>
                <a:tabLst/>
                <a:defRPr/>
              </a:pPr>
              <a:t>5/24/2025 6:27 PM</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24458"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rPr>
              <a:pPr marL="0" marR="0" lvl="0" indent="0" algn="r" defTabSz="924458" rtl="0" eaLnBrk="1" fontAlgn="auto" latinLnBrk="0" hangingPunct="1">
                <a:lnSpc>
                  <a:spcPct val="100000"/>
                </a:lnSpc>
                <a:spcBef>
                  <a:spcPts val="0"/>
                </a:spcBef>
                <a:spcAft>
                  <a:spcPts val="0"/>
                </a:spcAft>
                <a:buClrTx/>
                <a:buSzTx/>
                <a:buFontTx/>
                <a:buNone/>
                <a:tabLst/>
                <a:defRPr/>
              </a:pPr>
              <a:t>11</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30290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32513" rtl="0" eaLnBrk="1" fontAlgn="auto" latinLnBrk="0" hangingPunct="1">
              <a:lnSpc>
                <a:spcPct val="100000"/>
              </a:lnSpc>
              <a:spcBef>
                <a:spcPts val="0"/>
              </a:spcBef>
              <a:spcAft>
                <a:spcPts val="0"/>
              </a:spcAft>
              <a:buClrTx/>
              <a:buSzTx/>
              <a:buFontTx/>
              <a:buNone/>
              <a:tabLst/>
              <a:defRPr/>
            </a:pPr>
            <a:fld id="{C71D549F-8022-4AE4-8B8D-5F6EA48A2C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513"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6341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1D549F-8022-4AE4-8B8D-5F6EA48A2C7F}" type="slidenum">
              <a:rPr lang="en-US" smtClean="0"/>
              <a:t>13</a:t>
            </a:fld>
            <a:endParaRPr lang="en-US"/>
          </a:p>
        </p:txBody>
      </p:sp>
    </p:spTree>
    <p:extLst>
      <p:ext uri="{BB962C8B-B14F-4D97-AF65-F5344CB8AC3E}">
        <p14:creationId xmlns:p14="http://schemas.microsoft.com/office/powerpoint/2010/main" val="17372897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513"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32513" rtl="0" eaLnBrk="1" fontAlgn="auto" latinLnBrk="0" hangingPunct="1">
              <a:lnSpc>
                <a:spcPct val="100000"/>
              </a:lnSpc>
              <a:spcBef>
                <a:spcPts val="0"/>
              </a:spcBef>
              <a:spcAft>
                <a:spcPts val="0"/>
              </a:spcAft>
              <a:buClrTx/>
              <a:buSzTx/>
              <a:buFontTx/>
              <a:buNone/>
              <a:tabLst/>
              <a:defRPr/>
            </a:pPr>
            <a:fld id="{C71D549F-8022-4AE4-8B8D-5F6EA48A2C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513"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05402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32513" rtl="0" eaLnBrk="1" fontAlgn="auto" latinLnBrk="0" hangingPunct="1">
              <a:lnSpc>
                <a:spcPct val="100000"/>
              </a:lnSpc>
              <a:spcBef>
                <a:spcPts val="0"/>
              </a:spcBef>
              <a:spcAft>
                <a:spcPts val="0"/>
              </a:spcAft>
              <a:buClrTx/>
              <a:buSzTx/>
              <a:buFontTx/>
              <a:buNone/>
              <a:tabLst/>
              <a:defRPr/>
            </a:pPr>
            <a:fld id="{C71D549F-8022-4AE4-8B8D-5F6EA48A2C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513"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51816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A55B04-B92B-A946-816B-6858038474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243957-4863-0E77-734F-9D80372DCF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027E24-79D8-C6BC-236E-7B0A9ECD1BBF}"/>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00CE4087-CFD0-7CDF-95D8-DD067D6C20B3}"/>
              </a:ext>
            </a:extLst>
          </p:cNvPr>
          <p:cNvSpPr>
            <a:spLocks noGrp="1"/>
          </p:cNvSpPr>
          <p:nvPr>
            <p:ph type="hdr" sz="quarter"/>
          </p:nvPr>
        </p:nvSpPr>
        <p:spPr/>
        <p:txBody>
          <a:bodyPr/>
          <a:lstStyle/>
          <a:p>
            <a:pPr marL="0" marR="0" lvl="0" indent="0" algn="l" defTabSz="93251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4C34AE5-022D-FDE2-3EE5-BA29E5B0A095}"/>
              </a:ext>
            </a:extLst>
          </p:cNvPr>
          <p:cNvSpPr>
            <a:spLocks noGrp="1"/>
          </p:cNvSpPr>
          <p:nvPr>
            <p:ph type="ftr" sz="quarter" idx="4"/>
          </p:nvPr>
        </p:nvSpPr>
        <p:spPr/>
        <p:txBody>
          <a:bodyPr/>
          <a:lstStyle/>
          <a:p>
            <a:pPr marL="0" marR="0" lvl="0" indent="0" algn="l" defTabSz="1088143" rtl="0" eaLnBrk="0" fontAlgn="auto" latinLnBrk="0" hangingPunct="0">
              <a:lnSpc>
                <a:spcPct val="100000"/>
              </a:lnSpc>
              <a:spcBef>
                <a:spcPts val="0"/>
              </a:spcBef>
              <a:spcAft>
                <a:spcPts val="0"/>
              </a:spcAft>
              <a:buClrTx/>
              <a:buSzTx/>
              <a:buFontTx/>
              <a:buNone/>
              <a:tabLst/>
              <a:defRPr/>
            </a:pPr>
            <a:r>
              <a:rPr kumimoji="0" lang="en-US" sz="5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A4FB6557-AFFB-64D0-4447-58560F58A311}"/>
              </a:ext>
            </a:extLst>
          </p:cNvPr>
          <p:cNvSpPr>
            <a:spLocks noGrp="1"/>
          </p:cNvSpPr>
          <p:nvPr>
            <p:ph type="dt" idx="1"/>
          </p:nvPr>
        </p:nvSpPr>
        <p:spPr/>
        <p:txBody>
          <a:bodyPr/>
          <a:lstStyle/>
          <a:p>
            <a:pPr marL="0" marR="0" lvl="0" indent="0" algn="r" defTabSz="932513"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513" rtl="0" eaLnBrk="1" fontAlgn="auto" latinLnBrk="0" hangingPunct="1">
                <a:lnSpc>
                  <a:spcPct val="100000"/>
                </a:lnSpc>
                <a:spcBef>
                  <a:spcPts val="0"/>
                </a:spcBef>
                <a:spcAft>
                  <a:spcPts val="0"/>
                </a:spcAft>
                <a:buClrTx/>
                <a:buSzTx/>
                <a:buFontTx/>
                <a:buNone/>
                <a:tabLst/>
                <a:defRPr/>
              </a:pPr>
              <a:t>5/24/2025 6:27 PM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B3F09E43-7FD9-8408-7117-278B23628660}"/>
              </a:ext>
            </a:extLst>
          </p:cNvPr>
          <p:cNvSpPr>
            <a:spLocks noGrp="1"/>
          </p:cNvSpPr>
          <p:nvPr>
            <p:ph type="sldNum" sz="quarter" idx="5"/>
          </p:nvPr>
        </p:nvSpPr>
        <p:spPr/>
        <p:txBody>
          <a:bodyPr/>
          <a:lstStyle/>
          <a:p>
            <a:pPr marL="0" marR="0" lvl="0" indent="0" algn="r" defTabSz="932513"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513"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47458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32513" rtl="0" eaLnBrk="1" fontAlgn="auto" latinLnBrk="0" hangingPunct="1">
              <a:lnSpc>
                <a:spcPct val="100000"/>
              </a:lnSpc>
              <a:spcBef>
                <a:spcPts val="0"/>
              </a:spcBef>
              <a:spcAft>
                <a:spcPts val="0"/>
              </a:spcAft>
              <a:buClrTx/>
              <a:buSzTx/>
              <a:buFontTx/>
              <a:buNone/>
              <a:tabLst/>
              <a:defRPr/>
            </a:pPr>
            <a:fld id="{C71D549F-8022-4AE4-8B8D-5F6EA48A2C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513"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58076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14637533-CD1A-45D1-9125-886EA277B5D1}" type="datetime1">
              <a:rPr lang="en-US" smtClean="0"/>
              <a:t>5/24/2025</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a:t>
            </a:fld>
            <a:endParaRPr lang="en-US" dirty="0"/>
          </a:p>
        </p:txBody>
      </p:sp>
    </p:spTree>
    <p:extLst>
      <p:ext uri="{BB962C8B-B14F-4D97-AF65-F5344CB8AC3E}">
        <p14:creationId xmlns:p14="http://schemas.microsoft.com/office/powerpoint/2010/main" val="35235508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32513" rtl="0" eaLnBrk="1" fontAlgn="auto" latinLnBrk="0" hangingPunct="1">
              <a:lnSpc>
                <a:spcPct val="100000"/>
              </a:lnSpc>
              <a:spcBef>
                <a:spcPts val="0"/>
              </a:spcBef>
              <a:spcAft>
                <a:spcPts val="0"/>
              </a:spcAft>
              <a:buClrTx/>
              <a:buSzTx/>
              <a:buFontTx/>
              <a:buNone/>
              <a:tabLst/>
              <a:defRPr/>
            </a:pPr>
            <a:fld id="{C71D549F-8022-4AE4-8B8D-5F6EA48A2C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513"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45160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14">
              <a:lnSpc>
                <a:spcPct val="90000"/>
              </a:lnSpc>
              <a:spcAft>
                <a:spcPts val="1176"/>
              </a:spcAft>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8F7CFC-B5DB-460C-9D61-1BE996B020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62625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3251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1088143" rtl="0" eaLnBrk="0" fontAlgn="auto" latinLnBrk="0" hangingPunct="0">
              <a:lnSpc>
                <a:spcPct val="100000"/>
              </a:lnSpc>
              <a:spcBef>
                <a:spcPts val="0"/>
              </a:spcBef>
              <a:spcAft>
                <a:spcPts val="0"/>
              </a:spcAft>
              <a:buClrTx/>
              <a:buSzTx/>
              <a:buFontTx/>
              <a:buNone/>
              <a:tabLst/>
              <a:defRPr/>
            </a:pPr>
            <a:r>
              <a:rPr kumimoji="0" lang="en-US" sz="5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32513"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513" rtl="0" eaLnBrk="1" fontAlgn="auto" latinLnBrk="0" hangingPunct="1">
                <a:lnSpc>
                  <a:spcPct val="100000"/>
                </a:lnSpc>
                <a:spcBef>
                  <a:spcPts val="0"/>
                </a:spcBef>
                <a:spcAft>
                  <a:spcPts val="0"/>
                </a:spcAft>
                <a:buClrTx/>
                <a:buSzTx/>
                <a:buFontTx/>
                <a:buNone/>
                <a:tabLst/>
                <a:defRPr/>
              </a:pPr>
              <a:t>5/24/2025 6:27 PM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32513"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513"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18237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3251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1088143" rtl="0" eaLnBrk="0" fontAlgn="auto" latinLnBrk="0" hangingPunct="0">
              <a:lnSpc>
                <a:spcPct val="100000"/>
              </a:lnSpc>
              <a:spcBef>
                <a:spcPts val="0"/>
              </a:spcBef>
              <a:spcAft>
                <a:spcPts val="0"/>
              </a:spcAft>
              <a:buClrTx/>
              <a:buSzTx/>
              <a:buFontTx/>
              <a:buNone/>
              <a:tabLst/>
              <a:defRPr/>
            </a:pPr>
            <a:r>
              <a:rPr kumimoji="0" lang="en-US" sz="5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32513"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513" rtl="0" eaLnBrk="1" fontAlgn="auto" latinLnBrk="0" hangingPunct="1">
                <a:lnSpc>
                  <a:spcPct val="100000"/>
                </a:lnSpc>
                <a:spcBef>
                  <a:spcPts val="0"/>
                </a:spcBef>
                <a:spcAft>
                  <a:spcPts val="0"/>
                </a:spcAft>
                <a:buClrTx/>
                <a:buSzTx/>
                <a:buFontTx/>
                <a:buNone/>
                <a:tabLst/>
                <a:defRPr/>
              </a:pPr>
              <a:t>5/24/2025 6:27 PM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32513"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513"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21449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1D549F-8022-4AE4-8B8D-5F6EA48A2C7F}" type="slidenum">
              <a:rPr lang="en-US" smtClean="0"/>
              <a:t>10</a:t>
            </a:fld>
            <a:endParaRPr lang="en-US"/>
          </a:p>
        </p:txBody>
      </p:sp>
    </p:spTree>
    <p:extLst>
      <p:ext uri="{BB962C8B-B14F-4D97-AF65-F5344CB8AC3E}">
        <p14:creationId xmlns:p14="http://schemas.microsoft.com/office/powerpoint/2010/main" val="3088316538"/>
      </p:ext>
    </p:extLst>
  </p:cSld>
  <p:clrMapOvr>
    <a:masterClrMapping/>
  </p:clrMapOvr>
</p:notes>
</file>

<file path=ppt/slideLayouts/_rels/slideLayout1.xml.rels><?xml version="1.0" encoding="UTF-8" standalone="yes"?><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00.xml.rels><?xml version="1.0" encoding="UTF-8" standalone="yes"?><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5.xml"/></Relationships>
</file>

<file path=ppt/slideLayouts/_rels/slideLayout105.xml.rels><?xml version="1.0" encoding="UTF-8" standalone="yes"?><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106.xml.rels><?xml version="1.0" encoding="UTF-8" standalone="yes"?><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5.xml"/></Relationships>
</file>

<file path=ppt/slideLayouts/_rels/slideLayout109.xml.rels><?xml version="1.0" encoding="UTF-8" standalone="yes"?><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5.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11.xml.rels><?xml version="1.0" encoding="UTF-8" standalone="yes"?><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5.xml"/></Relationships>
</file>

<file path=ppt/slideLayouts/_rels/slideLayout113.xml.rels><?xml version="1.0" encoding="UTF-8" standalone="yes"?><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115.xml.rels><?xml version="1.0" encoding="UTF-8" standalone="yes"?><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21.xml.rels><?xml version="1.0" encoding="UTF-8" standalone="yes"?><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122.xml.rels><?xml version="1.0" encoding="UTF-8" standalone="yes"?><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6.xml"/></Relationships>
</file>

<file path=ppt/slideLayouts/_rels/slideLayout123.xml.rels><?xml version="1.0" encoding="UTF-8" standalone="yes"?><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24.xml.rels><?xml version="1.0" encoding="UTF-8" standalone="yes"?><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125.xml.rels><?xml version="1.0" encoding="UTF-8" standalone="yes"?><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6.xml"/></Relationships>
</file>

<file path=ppt/slideLayouts/_rels/slideLayout126.xml.rels><?xml version="1.0" encoding="UTF-8" standalone="yes"?><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28.xml.rels><?xml version="1.0" encoding="UTF-8" standalone="yes"?><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129.xml.rels><?xml version="1.0" encoding="UTF-8" standalone="yes"?><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14.xml.rels><?xml version="1.0" encoding="UTF-8" standalone="yes"?><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15.xml.rels><?xml version="1.0" encoding="UTF-8" standalone="yes"?><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16.xml.rels><?xml version="1.0" encoding="UTF-8" standalone="yes"?><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17.xml.rels><?xml version="1.0" encoding="UTF-8" standalone="yes"?><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18.xml.rels><?xml version="1.0" encoding="UTF-8" standalone="yes"?><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25.xml.rels><?xml version="1.0" encoding="UTF-8" standalone="yes"?><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3.xml"/></Relationships>
</file>

<file path=ppt/slideLayouts/_rels/slideLayout26.xml.rels><?xml version="1.0" encoding="UTF-8" standalone="yes"?><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29.xml.rels><?xml version="1.0" encoding="UTF-8" standalone="yes"?><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xml.rels><?xml version="1.0" encoding="UTF-8" standalone="yes"?><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0.xml.rels><?xml version="1.0" encoding="UTF-8" standalone="yes"?><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34.xml.rels><?xml version="1.0" encoding="UTF-8" standalone="yes"?><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40.xml.rels><?xml version="1.0" encoding="UTF-8" standalone="yes"?><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41.xml.rels><?xml version="1.0" encoding="UTF-8" standalone="yes"?><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3.xml"/></Relationships>
</file>

<file path=ppt/slideLayouts/_rels/slideLayout42.xml.rels><?xml version="1.0" encoding="UTF-8" standalone="yes"?><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45.xml.rels><?xml version="1.0" encoding="UTF-8" standalone="yes"?><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46.xml.rels><?xml version="1.0" encoding="UTF-8" standalone="yes"?><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7.xml.rels><?xml version="1.0" encoding="UTF-8" standalone="yes"?><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49.xml.rels><?xml version="1.0" encoding="UTF-8" standalone="yes"?><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0.xml.rels><?xml version="1.0" encoding="UTF-8" standalone="yes"?><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51.xml.rels><?xml version="1.0" encoding="UTF-8" standalone="yes"?><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emf"/><Relationship Id="rId1" Type="http://schemas.openxmlformats.org/officeDocument/2006/relationships/slideMaster" Target="../slideMasters/slideMaster4.xml"/><Relationship Id="rId4" Type="http://schemas.openxmlformats.org/officeDocument/2006/relationships/image" Target="../media/image17.svg"/></Relationships>
</file>

<file path=ppt/slideLayouts/_rels/slideLayout54.xml.rels><?xml version="1.0" encoding="UTF-8" standalone="yes"?><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55.xml.rels><?xml version="1.0" encoding="UTF-8" standalone="yes"?><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0.xml.rels><?xml version="1.0" encoding="UTF-8" standalone="yes"?><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63.xml.rels><?xml version="1.0" encoding="UTF-8" standalone="yes"?><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64.xml.rels><?xml version="1.0" encoding="UTF-8" standalone="yes"?><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7.xml.rels><?xml version="1.0" encoding="UTF-8" standalone="yes"?><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70.xml.rels><?xml version="1.0" encoding="UTF-8" standalone="yes"?><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5.xml"/></Relationships>
</file>

<file path=ppt/slideLayouts/_rels/slideLayout78.xml.rels><?xml version="1.0" encoding="UTF-8" standalone="yes"?><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5.xml"/></Relationships>
</file>

<file path=ppt/slideLayouts/_rels/slideLayout79.xml.rels><?xml version="1.0" encoding="UTF-8" standalone="yes"?><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5.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5.xml"/></Relationships>
</file>

<file path=ppt/slideLayouts/_rels/slideLayout81.xml.rels><?xml version="1.0" encoding="UTF-8" standalone="yes"?><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5.xml"/></Relationships>
</file>

<file path=ppt/slideLayouts/_rels/slideLayout82.xml.rels><?xml version="1.0" encoding="UTF-8" standalone="yes"?><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5.xml"/></Relationships>
</file>

<file path=ppt/slideLayouts/_rels/slideLayout89.xml.rels><?xml version="1.0" encoding="UTF-8" standalone="yes"?><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9.xml.rels><?xml version="1.0" encoding="UTF-8" standalone="yes"?><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0.xml.rels><?xml version="1.0" encoding="UTF-8" standalone="yes"?><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5.xml"/></Relationships>
</file>

<file path=ppt/slideLayouts/_rels/slideLayout93.xml.rels><?xml version="1.0" encoding="UTF-8" standalone="yes"?><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94.xml.rels><?xml version="1.0" encoding="UTF-8" standalone="yes"?><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5.xml"/></Relationships>
</file>

<file path=ppt/slideLayouts/_rels/slideLayout98.xml.rels><?xml version="1.0" encoding="UTF-8" standalone="yes"?><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65137" y="3036319"/>
            <a:ext cx="8229599" cy="1828800"/>
          </a:xfrm>
          <a:noFill/>
        </p:spPr>
        <p:txBody>
          <a:bodyPr lIns="0" tIns="91440" rIns="146304" bIns="91440" anchor="b" anchorCtr="0"/>
          <a:lstStyle>
            <a:lvl1pPr>
              <a:defRPr sz="5400" strike="noStrike" spc="-147" baseline="0">
                <a:solidFill>
                  <a:schemeClr val="tx1"/>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72032" y="4830765"/>
            <a:ext cx="8527440" cy="730183"/>
          </a:xfrm>
          <a:noFill/>
        </p:spPr>
        <p:txBody>
          <a:bodyPr lIns="0" tIns="109728" rIns="164592" bIns="109728">
            <a:noAutofit/>
          </a:bodyPr>
          <a:lstStyle>
            <a:lvl1pPr marL="0" indent="0">
              <a:spcBef>
                <a:spcPts val="0"/>
              </a:spcBef>
              <a:buNone/>
              <a:defRPr sz="2000" spc="0" baseline="0">
                <a:solidFill>
                  <a:schemeClr val="tx1"/>
                </a:solidFill>
                <a:latin typeface="+mn-lt"/>
              </a:defRPr>
            </a:lvl1pPr>
          </a:lstStyle>
          <a:p>
            <a:pPr lvl="0"/>
            <a:r>
              <a:rPr lang="en-US" err="1"/>
              <a:t>Autahor</a:t>
            </a:r>
            <a:r>
              <a:rPr lang="en-US"/>
              <a:t> Name</a:t>
            </a:r>
          </a:p>
          <a:p>
            <a:pPr lvl="0"/>
            <a:r>
              <a:rPr lang="en-US"/>
              <a:t>Date</a:t>
            </a:r>
          </a:p>
        </p:txBody>
      </p:sp>
      <p:pic>
        <p:nvPicPr>
          <p:cNvPr id="64" name="MS logo gray - E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65141" y="449267"/>
            <a:ext cx="1206257" cy="258307"/>
          </a:xfrm>
          <a:prstGeom prst="rect">
            <a:avLst/>
          </a:prstGeom>
        </p:spPr>
      </p:pic>
    </p:spTree>
    <p:extLst>
      <p:ext uri="{BB962C8B-B14F-4D97-AF65-F5344CB8AC3E}">
        <p14:creationId xmlns:p14="http://schemas.microsoft.com/office/powerpoint/2010/main" val="14558816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Device layout 1">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802616" y="1868347"/>
            <a:ext cx="4779824" cy="207749"/>
          </a:xfrm>
        </p:spPr>
        <p:txBody>
          <a:bodyPr lIns="0" tIns="0" rIns="0" bIns="0"/>
          <a:lstStyle>
            <a:lvl1pPr marL="0" indent="0">
              <a:buNone/>
              <a:defRPr sz="1500" b="0" i="0">
                <a:solidFill>
                  <a:schemeClr val="bg1">
                    <a:lumMod val="25000"/>
                  </a:schemeClr>
                </a:solidFill>
                <a:latin typeface="Segoe UI Light" charset="0"/>
                <a:ea typeface="Segoe UI Light" charset="0"/>
                <a:cs typeface="Segoe UI Light" charset="0"/>
              </a:defRPr>
            </a:lvl1pPr>
          </a:lstStyle>
          <a:p>
            <a:pPr lvl="0"/>
            <a:r>
              <a:rPr lang="en-US"/>
              <a:t>SUBHEAD SEGOE UI LIGHT 15 ALL CAPS</a:t>
            </a:r>
          </a:p>
        </p:txBody>
      </p:sp>
      <p:sp>
        <p:nvSpPr>
          <p:cNvPr id="3" name="Text Placeholder 2"/>
          <p:cNvSpPr>
            <a:spLocks noGrp="1"/>
          </p:cNvSpPr>
          <p:nvPr>
            <p:ph type="body" sz="quarter" idx="11" hasCustomPrompt="1"/>
          </p:nvPr>
        </p:nvSpPr>
        <p:spPr>
          <a:xfrm>
            <a:off x="804774" y="1452848"/>
            <a:ext cx="4777665" cy="332399"/>
          </a:xfrm>
        </p:spPr>
        <p:txBody>
          <a:bodyPr lIns="0" tIns="0" rIns="0" bIns="0"/>
          <a:lstStyle>
            <a:lvl1pPr marL="0" indent="0">
              <a:buNone/>
              <a:defRPr sz="2400" b="0" i="0" baseline="0">
                <a:solidFill>
                  <a:srgbClr val="63175B"/>
                </a:solidFill>
                <a:latin typeface="Segoe UI Light" charset="0"/>
                <a:ea typeface="Segoe UI Light" charset="0"/>
                <a:cs typeface="Segoe UI Light" charset="0"/>
              </a:defRPr>
            </a:lvl1pPr>
          </a:lstStyle>
          <a:p>
            <a:pPr lvl="0"/>
            <a:r>
              <a:rPr lang="en-US"/>
              <a:t>Headline Segoe UI Light 24</a:t>
            </a:r>
          </a:p>
        </p:txBody>
      </p:sp>
      <p:grpSp>
        <p:nvGrpSpPr>
          <p:cNvPr id="18" name="Group 17"/>
          <p:cNvGrpSpPr>
            <a:grpSpLocks noChangeAspect="1"/>
          </p:cNvGrpSpPr>
          <p:nvPr userDrawn="1"/>
        </p:nvGrpSpPr>
        <p:grpSpPr>
          <a:xfrm>
            <a:off x="808591" y="462605"/>
            <a:ext cx="758952" cy="758952"/>
            <a:chOff x="804774" y="1723355"/>
            <a:chExt cx="976066" cy="976066"/>
          </a:xfrm>
        </p:grpSpPr>
        <p:sp>
          <p:nvSpPr>
            <p:cNvPr id="19" name="Oval 18"/>
            <p:cNvSpPr/>
            <p:nvPr/>
          </p:nvSpPr>
          <p:spPr bwMode="auto">
            <a:xfrm>
              <a:off x="804774" y="1723355"/>
              <a:ext cx="976066" cy="976066"/>
            </a:xfrm>
            <a:prstGeom prst="ellipse">
              <a:avLst/>
            </a:prstGeom>
            <a:solidFill>
              <a:srgbClr val="63175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21" name="Picture 20"/>
            <p:cNvPicPr>
              <a:picLocks noChangeAspect="1"/>
            </p:cNvPicPr>
            <p:nvPr/>
          </p:nvPicPr>
          <p:blipFill>
            <a:blip r:embed="rId2"/>
            <a:stretch>
              <a:fillRect/>
            </a:stretch>
          </p:blipFill>
          <p:spPr>
            <a:xfrm>
              <a:off x="927347" y="1979748"/>
              <a:ext cx="730920" cy="392200"/>
            </a:xfrm>
            <a:prstGeom prst="rect">
              <a:avLst/>
            </a:prstGeom>
          </p:spPr>
        </p:pic>
      </p:grpSp>
      <p:sp>
        <p:nvSpPr>
          <p:cNvPr id="20" name="Picture Placeholder 19"/>
          <p:cNvSpPr>
            <a:spLocks noGrp="1"/>
          </p:cNvSpPr>
          <p:nvPr>
            <p:ph type="pic" sz="quarter" idx="10" hasCustomPrompt="1"/>
          </p:nvPr>
        </p:nvSpPr>
        <p:spPr>
          <a:xfrm>
            <a:off x="6218238" y="916815"/>
            <a:ext cx="10266362" cy="5753860"/>
          </a:xfrm>
          <a:solidFill>
            <a:schemeClr val="bg1"/>
          </a:solidFill>
        </p:spPr>
        <p:txBody>
          <a:bodyPr/>
          <a:lstStyle>
            <a:lvl1pPr marL="0" indent="0">
              <a:buFontTx/>
              <a:buNone/>
              <a:defRPr/>
            </a:lvl1pPr>
          </a:lstStyle>
          <a:p>
            <a:r>
              <a:rPr lang="en-US"/>
              <a:t>Screenshot of product </a:t>
            </a:r>
            <a:br>
              <a:rPr lang="en-US"/>
            </a:br>
            <a:r>
              <a:rPr lang="en-US"/>
              <a:t>offering is placed here</a:t>
            </a:r>
          </a:p>
        </p:txBody>
      </p:sp>
      <p:sp>
        <p:nvSpPr>
          <p:cNvPr id="14" name="Text Placeholder 2"/>
          <p:cNvSpPr>
            <a:spLocks noGrp="1"/>
          </p:cNvSpPr>
          <p:nvPr>
            <p:ph type="body" sz="quarter" idx="19" hasCustomPrompt="1"/>
          </p:nvPr>
        </p:nvSpPr>
        <p:spPr>
          <a:xfrm>
            <a:off x="802616" y="2451100"/>
            <a:ext cx="2106363" cy="1034129"/>
          </a:xfrm>
        </p:spPr>
        <p:txBody>
          <a:bodyPr lIns="0" tIns="0" rIns="0" bIns="0"/>
          <a:lstStyle>
            <a:lvl1pPr marL="0" indent="0">
              <a:lnSpc>
                <a:spcPct val="120000"/>
              </a:lnSpc>
              <a:spcBef>
                <a:spcPts val="0"/>
              </a:spcBef>
              <a:buNone/>
              <a:defRPr sz="1400" b="0" i="0" baseline="0">
                <a:solidFill>
                  <a:srgbClr val="63175B"/>
                </a:solidFill>
                <a:latin typeface="Segoe UI Light" charset="0"/>
                <a:ea typeface="Segoe UI Light" charset="0"/>
                <a:cs typeface="Segoe UI Light" charset="0"/>
              </a:defRPr>
            </a:lvl1pPr>
          </a:lstStyle>
          <a:p>
            <a:pPr lvl="0"/>
            <a:r>
              <a:rPr lang="en-US"/>
              <a:t>Product value offering at Segoe UI 14 and has a portion highlighted in a Purple color</a:t>
            </a:r>
          </a:p>
        </p:txBody>
      </p:sp>
      <p:sp>
        <p:nvSpPr>
          <p:cNvPr id="15" name="Text Placeholder 2"/>
          <p:cNvSpPr>
            <a:spLocks noGrp="1"/>
          </p:cNvSpPr>
          <p:nvPr>
            <p:ph type="body" sz="quarter" idx="20" hasCustomPrompt="1"/>
          </p:nvPr>
        </p:nvSpPr>
        <p:spPr>
          <a:xfrm>
            <a:off x="3482051" y="2451100"/>
            <a:ext cx="2106363" cy="1034129"/>
          </a:xfrm>
        </p:spPr>
        <p:txBody>
          <a:bodyPr lIns="0" tIns="0" rIns="0" bIns="0"/>
          <a:lstStyle>
            <a:lvl1pPr marL="0" indent="0">
              <a:lnSpc>
                <a:spcPct val="120000"/>
              </a:lnSpc>
              <a:spcBef>
                <a:spcPts val="0"/>
              </a:spcBef>
              <a:buNone/>
              <a:defRPr sz="1400" b="0" i="0" baseline="0">
                <a:solidFill>
                  <a:srgbClr val="63175B"/>
                </a:solidFill>
                <a:latin typeface="Segoe UI Light" charset="0"/>
                <a:ea typeface="Segoe UI Light" charset="0"/>
                <a:cs typeface="Segoe UI Light" charset="0"/>
              </a:defRPr>
            </a:lvl1pPr>
          </a:lstStyle>
          <a:p>
            <a:pPr lvl="0"/>
            <a:r>
              <a:rPr lang="en-US"/>
              <a:t>Product value offering at Segoe UI 14 and has a portion highlighted in a Purple color</a:t>
            </a:r>
          </a:p>
        </p:txBody>
      </p:sp>
      <p:sp>
        <p:nvSpPr>
          <p:cNvPr id="16" name="Text Placeholder 2"/>
          <p:cNvSpPr>
            <a:spLocks noGrp="1"/>
          </p:cNvSpPr>
          <p:nvPr>
            <p:ph type="body" sz="quarter" idx="21" hasCustomPrompt="1"/>
          </p:nvPr>
        </p:nvSpPr>
        <p:spPr>
          <a:xfrm>
            <a:off x="802616" y="5562679"/>
            <a:ext cx="2106363" cy="1034129"/>
          </a:xfrm>
        </p:spPr>
        <p:txBody>
          <a:bodyPr lIns="0" tIns="0" rIns="0" bIns="0"/>
          <a:lstStyle>
            <a:lvl1pPr marL="0" indent="0">
              <a:lnSpc>
                <a:spcPct val="120000"/>
              </a:lnSpc>
              <a:spcBef>
                <a:spcPts val="0"/>
              </a:spcBef>
              <a:buNone/>
              <a:defRPr sz="1400" b="0" i="0" baseline="0">
                <a:solidFill>
                  <a:srgbClr val="63175B"/>
                </a:solidFill>
                <a:latin typeface="Segoe UI Light" charset="0"/>
                <a:ea typeface="Segoe UI Light" charset="0"/>
                <a:cs typeface="Segoe UI Light" charset="0"/>
              </a:defRPr>
            </a:lvl1pPr>
          </a:lstStyle>
          <a:p>
            <a:pPr lvl="0"/>
            <a:r>
              <a:rPr lang="en-US"/>
              <a:t>Product value offering at Segoe UI 14 and has a portion highlighted in a Purple color</a:t>
            </a:r>
          </a:p>
        </p:txBody>
      </p:sp>
      <p:sp>
        <p:nvSpPr>
          <p:cNvPr id="17" name="Text Placeholder 2"/>
          <p:cNvSpPr>
            <a:spLocks noGrp="1"/>
          </p:cNvSpPr>
          <p:nvPr>
            <p:ph type="body" sz="quarter" idx="22" hasCustomPrompt="1"/>
          </p:nvPr>
        </p:nvSpPr>
        <p:spPr>
          <a:xfrm>
            <a:off x="3482051" y="5562679"/>
            <a:ext cx="2106363" cy="1034129"/>
          </a:xfrm>
        </p:spPr>
        <p:txBody>
          <a:bodyPr lIns="0" tIns="0" rIns="0" bIns="0"/>
          <a:lstStyle>
            <a:lvl1pPr marL="0" indent="0">
              <a:lnSpc>
                <a:spcPct val="120000"/>
              </a:lnSpc>
              <a:spcBef>
                <a:spcPts val="0"/>
              </a:spcBef>
              <a:buNone/>
              <a:defRPr sz="1400" b="0" i="0" baseline="0">
                <a:solidFill>
                  <a:srgbClr val="63175B"/>
                </a:solidFill>
                <a:latin typeface="Segoe UI Light" charset="0"/>
                <a:ea typeface="Segoe UI Light" charset="0"/>
                <a:cs typeface="Segoe UI Light" charset="0"/>
              </a:defRPr>
            </a:lvl1pPr>
          </a:lstStyle>
          <a:p>
            <a:pPr lvl="0"/>
            <a:r>
              <a:rPr lang="en-US"/>
              <a:t>Product value offering at Segoe UI 14 and has a portion highlighted in a Purple color</a:t>
            </a:r>
          </a:p>
        </p:txBody>
      </p:sp>
      <p:sp>
        <p:nvSpPr>
          <p:cNvPr id="23" name="Text Placeholder 2"/>
          <p:cNvSpPr>
            <a:spLocks noGrp="1"/>
          </p:cNvSpPr>
          <p:nvPr>
            <p:ph type="body" sz="quarter" idx="23" hasCustomPrompt="1"/>
          </p:nvPr>
        </p:nvSpPr>
        <p:spPr>
          <a:xfrm>
            <a:off x="802616" y="4019045"/>
            <a:ext cx="2106363" cy="1034129"/>
          </a:xfrm>
        </p:spPr>
        <p:txBody>
          <a:bodyPr lIns="0" tIns="0" rIns="0" bIns="0"/>
          <a:lstStyle>
            <a:lvl1pPr marL="0" indent="0">
              <a:lnSpc>
                <a:spcPct val="120000"/>
              </a:lnSpc>
              <a:spcBef>
                <a:spcPts val="0"/>
              </a:spcBef>
              <a:buNone/>
              <a:defRPr sz="1400" b="0" i="0" baseline="0">
                <a:solidFill>
                  <a:srgbClr val="63175B"/>
                </a:solidFill>
                <a:latin typeface="Segoe UI Light" charset="0"/>
                <a:ea typeface="Segoe UI Light" charset="0"/>
                <a:cs typeface="Segoe UI Light" charset="0"/>
              </a:defRPr>
            </a:lvl1pPr>
          </a:lstStyle>
          <a:p>
            <a:pPr lvl="0"/>
            <a:r>
              <a:rPr lang="en-US"/>
              <a:t>Product value offering at Segoe UI 14 and has a portion highlighted in a Purple color</a:t>
            </a:r>
          </a:p>
        </p:txBody>
      </p:sp>
      <p:sp>
        <p:nvSpPr>
          <p:cNvPr id="29" name="Text Placeholder 2"/>
          <p:cNvSpPr>
            <a:spLocks noGrp="1"/>
          </p:cNvSpPr>
          <p:nvPr>
            <p:ph type="body" sz="quarter" idx="24" hasCustomPrompt="1"/>
          </p:nvPr>
        </p:nvSpPr>
        <p:spPr>
          <a:xfrm>
            <a:off x="3482051" y="4019045"/>
            <a:ext cx="2106363" cy="1034129"/>
          </a:xfrm>
        </p:spPr>
        <p:txBody>
          <a:bodyPr lIns="0" tIns="0" rIns="0" bIns="0"/>
          <a:lstStyle>
            <a:lvl1pPr marL="0" indent="0">
              <a:lnSpc>
                <a:spcPct val="120000"/>
              </a:lnSpc>
              <a:spcBef>
                <a:spcPts val="0"/>
              </a:spcBef>
              <a:buNone/>
              <a:defRPr sz="1400" b="0" i="0" baseline="0">
                <a:solidFill>
                  <a:srgbClr val="63175B"/>
                </a:solidFill>
                <a:latin typeface="Segoe UI Light" charset="0"/>
                <a:ea typeface="Segoe UI Light" charset="0"/>
                <a:cs typeface="Segoe UI Light" charset="0"/>
              </a:defRPr>
            </a:lvl1pPr>
          </a:lstStyle>
          <a:p>
            <a:pPr lvl="0"/>
            <a:r>
              <a:rPr lang="en-US"/>
              <a:t>Product value offering at Segoe UI 14 and has a portion highlighted in a Purple color</a:t>
            </a:r>
          </a:p>
        </p:txBody>
      </p:sp>
    </p:spTree>
    <p:extLst>
      <p:ext uri="{BB962C8B-B14F-4D97-AF65-F5344CB8AC3E}">
        <p14:creationId xmlns:p14="http://schemas.microsoft.com/office/powerpoint/2010/main" val="17662073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anim calcmode="lin" valueType="num">
                                      <p:cBhvr>
                                        <p:cTn id="14" dur="500" fill="hold"/>
                                        <p:tgtEl>
                                          <p:spTgt spid="15"/>
                                        </p:tgtEl>
                                        <p:attrNameLst>
                                          <p:attrName>ppt_x</p:attrName>
                                        </p:attrNameLst>
                                      </p:cBhvr>
                                      <p:tavLst>
                                        <p:tav tm="0">
                                          <p:val>
                                            <p:strVal val="#ppt_x"/>
                                          </p:val>
                                        </p:tav>
                                        <p:tav tm="100000">
                                          <p:val>
                                            <p:strVal val="#ppt_x"/>
                                          </p:val>
                                        </p:tav>
                                      </p:tavLst>
                                    </p:anim>
                                    <p:anim calcmode="lin" valueType="num">
                                      <p:cBhvr>
                                        <p:cTn id="15" dur="500" fill="hold"/>
                                        <p:tgtEl>
                                          <p:spTgt spid="15"/>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anim calcmode="lin" valueType="num">
                                      <p:cBhvr>
                                        <p:cTn id="20" dur="500" fill="hold"/>
                                        <p:tgtEl>
                                          <p:spTgt spid="23"/>
                                        </p:tgtEl>
                                        <p:attrNameLst>
                                          <p:attrName>ppt_x</p:attrName>
                                        </p:attrNameLst>
                                      </p:cBhvr>
                                      <p:tavLst>
                                        <p:tav tm="0">
                                          <p:val>
                                            <p:strVal val="#ppt_x"/>
                                          </p:val>
                                        </p:tav>
                                        <p:tav tm="100000">
                                          <p:val>
                                            <p:strVal val="#ppt_x"/>
                                          </p:val>
                                        </p:tav>
                                      </p:tavLst>
                                    </p:anim>
                                    <p:anim calcmode="lin" valueType="num">
                                      <p:cBhvr>
                                        <p:cTn id="21" dur="500" fill="hold"/>
                                        <p:tgtEl>
                                          <p:spTgt spid="23"/>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anim calcmode="lin" valueType="num">
                                      <p:cBhvr>
                                        <p:cTn id="26" dur="500" fill="hold"/>
                                        <p:tgtEl>
                                          <p:spTgt spid="29"/>
                                        </p:tgtEl>
                                        <p:attrNameLst>
                                          <p:attrName>ppt_x</p:attrName>
                                        </p:attrNameLst>
                                      </p:cBhvr>
                                      <p:tavLst>
                                        <p:tav tm="0">
                                          <p:val>
                                            <p:strVal val="#ppt_x"/>
                                          </p:val>
                                        </p:tav>
                                        <p:tav tm="100000">
                                          <p:val>
                                            <p:strVal val="#ppt_x"/>
                                          </p:val>
                                        </p:tav>
                                      </p:tavLst>
                                    </p:anim>
                                    <p:anim calcmode="lin" valueType="num">
                                      <p:cBhvr>
                                        <p:cTn id="27" dur="500" fill="hold"/>
                                        <p:tgtEl>
                                          <p:spTgt spid="29"/>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anim calcmode="lin" valueType="num">
                                      <p:cBhvr>
                                        <p:cTn id="32" dur="500" fill="hold"/>
                                        <p:tgtEl>
                                          <p:spTgt spid="16"/>
                                        </p:tgtEl>
                                        <p:attrNameLst>
                                          <p:attrName>ppt_x</p:attrName>
                                        </p:attrNameLst>
                                      </p:cBhvr>
                                      <p:tavLst>
                                        <p:tav tm="0">
                                          <p:val>
                                            <p:strVal val="#ppt_x"/>
                                          </p:val>
                                        </p:tav>
                                        <p:tav tm="100000">
                                          <p:val>
                                            <p:strVal val="#ppt_x"/>
                                          </p:val>
                                        </p:tav>
                                      </p:tavLst>
                                    </p:anim>
                                    <p:anim calcmode="lin" valueType="num">
                                      <p:cBhvr>
                                        <p:cTn id="33" dur="500" fill="hold"/>
                                        <p:tgtEl>
                                          <p:spTgt spid="16"/>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2" presetClass="entr" presetSubtype="0" fill="hold" grpId="0"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anim calcmode="lin" valueType="num">
                                      <p:cBhvr>
                                        <p:cTn id="38" dur="500" fill="hold"/>
                                        <p:tgtEl>
                                          <p:spTgt spid="17"/>
                                        </p:tgtEl>
                                        <p:attrNameLst>
                                          <p:attrName>ppt_x</p:attrName>
                                        </p:attrNameLst>
                                      </p:cBhvr>
                                      <p:tavLst>
                                        <p:tav tm="0">
                                          <p:val>
                                            <p:strVal val="#ppt_x"/>
                                          </p:val>
                                        </p:tav>
                                        <p:tav tm="100000">
                                          <p:val>
                                            <p:strVal val="#ppt_x"/>
                                          </p:val>
                                        </p:tav>
                                      </p:tavLst>
                                    </p:anim>
                                    <p:anim calcmode="lin" valueType="num">
                                      <p:cBhvr>
                                        <p:cTn id="39"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tmplLst>
          <p:tmpl>
            <p:tnLst>
              <p:par>
                <p:cTn presetID="42"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anim calcmode="lin" valueType="num">
                      <p:cBhvr>
                        <p:cTn dur="500" fill="hold"/>
                        <p:tgtEl>
                          <p:spTgt spid="14"/>
                        </p:tgtEl>
                        <p:attrNameLst>
                          <p:attrName>ppt_x</p:attrName>
                        </p:attrNameLst>
                      </p:cBhvr>
                      <p:tavLst>
                        <p:tav tm="0">
                          <p:val>
                            <p:strVal val="#ppt_x"/>
                          </p:val>
                        </p:tav>
                        <p:tav tm="100000">
                          <p:val>
                            <p:strVal val="#ppt_x"/>
                          </p:val>
                        </p:tav>
                      </p:tavLst>
                    </p:anim>
                    <p:anim calcmode="lin" valueType="num">
                      <p:cBhvr>
                        <p:cTn dur="500" fill="hold"/>
                        <p:tgtEl>
                          <p:spTgt spid="14"/>
                        </p:tgtEl>
                        <p:attrNameLst>
                          <p:attrName>ppt_y</p:attrName>
                        </p:attrNameLst>
                      </p:cBhvr>
                      <p:tavLst>
                        <p:tav tm="0">
                          <p:val>
                            <p:strVal val="#ppt_y+.1"/>
                          </p:val>
                        </p:tav>
                        <p:tav tm="100000">
                          <p:val>
                            <p:strVal val="#ppt_y"/>
                          </p:val>
                        </p:tav>
                      </p:tavLst>
                    </p:anim>
                  </p:childTnLst>
                </p:cTn>
              </p:par>
            </p:tnLst>
          </p:tmpl>
        </p:tmplLst>
      </p:bldP>
      <p:bldP spid="15" grpId="0">
        <p:tmplLst>
          <p:tmpl>
            <p:tnLst>
              <p:par>
                <p:cTn presetID="42" presetClass="entr" presetSubtype="0"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anim calcmode="lin" valueType="num">
                      <p:cBhvr>
                        <p:cTn dur="500" fill="hold"/>
                        <p:tgtEl>
                          <p:spTgt spid="15"/>
                        </p:tgtEl>
                        <p:attrNameLst>
                          <p:attrName>ppt_x</p:attrName>
                        </p:attrNameLst>
                      </p:cBhvr>
                      <p:tavLst>
                        <p:tav tm="0">
                          <p:val>
                            <p:strVal val="#ppt_x"/>
                          </p:val>
                        </p:tav>
                        <p:tav tm="100000">
                          <p:val>
                            <p:strVal val="#ppt_x"/>
                          </p:val>
                        </p:tav>
                      </p:tavLst>
                    </p:anim>
                    <p:anim calcmode="lin" valueType="num">
                      <p:cBhvr>
                        <p:cTn dur="500" fill="hold"/>
                        <p:tgtEl>
                          <p:spTgt spid="15"/>
                        </p:tgtEl>
                        <p:attrNameLst>
                          <p:attrName>ppt_y</p:attrName>
                        </p:attrNameLst>
                      </p:cBhvr>
                      <p:tavLst>
                        <p:tav tm="0">
                          <p:val>
                            <p:strVal val="#ppt_y+.1"/>
                          </p:val>
                        </p:tav>
                        <p:tav tm="100000">
                          <p:val>
                            <p:strVal val="#ppt_y"/>
                          </p:val>
                        </p:tav>
                      </p:tavLst>
                    </p:anim>
                  </p:childTnLst>
                </p:cTn>
              </p:par>
            </p:tnLst>
          </p:tmpl>
        </p:tmplLst>
      </p:bldP>
      <p:bldP spid="16" grpId="0">
        <p:tmplLst>
          <p:tmpl>
            <p:tnLst>
              <p:par>
                <p:cTn presetID="42"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anim calcmode="lin" valueType="num">
                      <p:cBhvr>
                        <p:cTn dur="500" fill="hold"/>
                        <p:tgtEl>
                          <p:spTgt spid="16"/>
                        </p:tgtEl>
                        <p:attrNameLst>
                          <p:attrName>ppt_x</p:attrName>
                        </p:attrNameLst>
                      </p:cBhvr>
                      <p:tavLst>
                        <p:tav tm="0">
                          <p:val>
                            <p:strVal val="#ppt_x"/>
                          </p:val>
                        </p:tav>
                        <p:tav tm="100000">
                          <p:val>
                            <p:strVal val="#ppt_x"/>
                          </p:val>
                        </p:tav>
                      </p:tavLst>
                    </p:anim>
                    <p:anim calcmode="lin" valueType="num">
                      <p:cBhvr>
                        <p:cTn dur="500" fill="hold"/>
                        <p:tgtEl>
                          <p:spTgt spid="16"/>
                        </p:tgtEl>
                        <p:attrNameLst>
                          <p:attrName>ppt_y</p:attrName>
                        </p:attrNameLst>
                      </p:cBhvr>
                      <p:tavLst>
                        <p:tav tm="0">
                          <p:val>
                            <p:strVal val="#ppt_y+.1"/>
                          </p:val>
                        </p:tav>
                        <p:tav tm="100000">
                          <p:val>
                            <p:strVal val="#ppt_y"/>
                          </p:val>
                        </p:tav>
                      </p:tavLst>
                    </p:anim>
                  </p:childTnLst>
                </p:cTn>
              </p:par>
            </p:tnLst>
          </p:tmpl>
        </p:tmplLst>
      </p:bldP>
      <p:bldP spid="17" grpId="0"/>
      <p:bldP spid="23" grpId="0">
        <p:tmplLst>
          <p:tmpl>
            <p:tnLst>
              <p:par>
                <p:cTn presetID="42" presetClass="entr" presetSubtype="0"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anim calcmode="lin" valueType="num">
                      <p:cBhvr>
                        <p:cTn dur="500" fill="hold"/>
                        <p:tgtEl>
                          <p:spTgt spid="23"/>
                        </p:tgtEl>
                        <p:attrNameLst>
                          <p:attrName>ppt_x</p:attrName>
                        </p:attrNameLst>
                      </p:cBhvr>
                      <p:tavLst>
                        <p:tav tm="0">
                          <p:val>
                            <p:strVal val="#ppt_x"/>
                          </p:val>
                        </p:tav>
                        <p:tav tm="100000">
                          <p:val>
                            <p:strVal val="#ppt_x"/>
                          </p:val>
                        </p:tav>
                      </p:tavLst>
                    </p:anim>
                    <p:anim calcmode="lin" valueType="num">
                      <p:cBhvr>
                        <p:cTn dur="500" fill="hold"/>
                        <p:tgtEl>
                          <p:spTgt spid="23"/>
                        </p:tgtEl>
                        <p:attrNameLst>
                          <p:attrName>ppt_y</p:attrName>
                        </p:attrNameLst>
                      </p:cBhvr>
                      <p:tavLst>
                        <p:tav tm="0">
                          <p:val>
                            <p:strVal val="#ppt_y+.1"/>
                          </p:val>
                        </p:tav>
                        <p:tav tm="100000">
                          <p:val>
                            <p:strVal val="#ppt_y"/>
                          </p:val>
                        </p:tav>
                      </p:tavLst>
                    </p:anim>
                  </p:childTnLst>
                </p:cTn>
              </p:par>
            </p:tnLst>
          </p:tmpl>
        </p:tmplLst>
      </p:bldP>
      <p:bldP spid="29" grpId="0">
        <p:tmplLst>
          <p:tmpl>
            <p:tnLst>
              <p:par>
                <p:cTn presetID="42" presetClass="entr" presetSubtype="0"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anim calcmode="lin" valueType="num">
                      <p:cBhvr>
                        <p:cTn dur="500" fill="hold"/>
                        <p:tgtEl>
                          <p:spTgt spid="29"/>
                        </p:tgtEl>
                        <p:attrNameLst>
                          <p:attrName>ppt_x</p:attrName>
                        </p:attrNameLst>
                      </p:cBhvr>
                      <p:tavLst>
                        <p:tav tm="0">
                          <p:val>
                            <p:strVal val="#ppt_x"/>
                          </p:val>
                        </p:tav>
                        <p:tav tm="100000">
                          <p:val>
                            <p:strVal val="#ppt_x"/>
                          </p:val>
                        </p:tav>
                      </p:tavLst>
                    </p:anim>
                    <p:anim calcmode="lin" valueType="num">
                      <p:cBhvr>
                        <p:cTn dur="500" fill="hold"/>
                        <p:tgtEl>
                          <p:spTgt spid="29"/>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_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6" name="Text Placeholder 5"/>
          <p:cNvSpPr>
            <a:spLocks noGrp="1"/>
          </p:cNvSpPr>
          <p:nvPr>
            <p:ph type="body" sz="quarter" idx="10"/>
          </p:nvPr>
        </p:nvSpPr>
        <p:spPr>
          <a:xfrm>
            <a:off x="274640" y="1212852"/>
            <a:ext cx="11887200" cy="2025170"/>
          </a:xfrm>
        </p:spPr>
        <p:txBody>
          <a:bodyPr/>
          <a:lstStyle>
            <a:lvl1pPr marL="0" indent="0">
              <a:buNone/>
              <a:defRPr>
                <a:solidFill>
                  <a:schemeClr val="bg1"/>
                </a:solidFill>
              </a:defRPr>
            </a:lvl1pPr>
            <a:lvl2pPr marL="0" indent="0">
              <a:buFontTx/>
              <a:buNone/>
              <a:defRPr sz="2000">
                <a:solidFill>
                  <a:schemeClr val="bg1"/>
                </a:solidFill>
              </a:defRPr>
            </a:lvl2pPr>
            <a:lvl3pPr marL="228513" indent="0">
              <a:buNone/>
              <a:defRPr>
                <a:solidFill>
                  <a:schemeClr val="bg1"/>
                </a:solidFill>
              </a:defRPr>
            </a:lvl3pPr>
            <a:lvl4pPr marL="457024" indent="0">
              <a:buNone/>
              <a:defRPr>
                <a:solidFill>
                  <a:schemeClr val="bg1"/>
                </a:solidFill>
              </a:defRPr>
            </a:lvl4pPr>
            <a:lvl5pPr marL="685537" indent="0">
              <a:buNone/>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0938888"/>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40" y="1212850"/>
            <a:ext cx="11887200" cy="2092881"/>
          </a:xfrm>
        </p:spPr>
        <p:txBody>
          <a:bodyPr>
            <a:spAutoFit/>
          </a:bodyPr>
          <a:lstStyle>
            <a:lvl1pPr>
              <a:defRPr sz="3998"/>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06510308"/>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41" y="1212849"/>
            <a:ext cx="5486399" cy="1914370"/>
          </a:xfrm>
        </p:spPr>
        <p:txBody>
          <a:bodyPr wrap="square">
            <a:spAutoFit/>
          </a:bodyPr>
          <a:lstStyle>
            <a:lvl1pPr marL="0" indent="0">
              <a:spcBef>
                <a:spcPts val="1224"/>
              </a:spcBef>
              <a:buClr>
                <a:schemeClr val="tx1"/>
              </a:buClr>
              <a:buFont typeface="Wingdings" pitchFamily="2" charset="2"/>
              <a:buNone/>
              <a:defRPr sz="3198"/>
            </a:lvl1pPr>
            <a:lvl2pPr marL="0" indent="0">
              <a:buNone/>
              <a:defRPr sz="2000"/>
            </a:lvl2pPr>
            <a:lvl3pPr marL="231686" indent="0">
              <a:buNone/>
              <a:tabLst/>
              <a:defRPr sz="2000"/>
            </a:lvl3pPr>
            <a:lvl4pPr marL="460198" indent="0">
              <a:buNone/>
              <a:defRPr/>
            </a:lvl4pPr>
            <a:lvl5pPr marL="685537"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198"/>
            </a:lvl1pPr>
            <a:lvl2pPr marL="0" indent="0">
              <a:buNone/>
              <a:defRPr sz="2000"/>
            </a:lvl2pPr>
            <a:lvl3pPr marL="231686" indent="0">
              <a:buNone/>
              <a:tabLst/>
              <a:defRPr sz="2000"/>
            </a:lvl3pPr>
            <a:lvl4pPr marL="460198" indent="0">
              <a:buNone/>
              <a:defRPr/>
            </a:lvl4pPr>
            <a:lvl5pPr marL="685537"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6130576"/>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41" y="1212851"/>
            <a:ext cx="5486399" cy="1985506"/>
          </a:xfrm>
        </p:spPr>
        <p:txBody>
          <a:bodyPr wrap="square">
            <a:spAutoFit/>
          </a:bodyPr>
          <a:lstStyle>
            <a:lvl1pPr marL="287227" indent="-287227">
              <a:spcBef>
                <a:spcPts val="1224"/>
              </a:spcBef>
              <a:buClr>
                <a:schemeClr val="tx1"/>
              </a:buClr>
              <a:buFont typeface="Arial" pitchFamily="34" charset="0"/>
              <a:buChar char="•"/>
              <a:defRPr sz="3198"/>
            </a:lvl1pPr>
            <a:lvl2pPr marL="530962" indent="-233105">
              <a:defRPr sz="2400"/>
            </a:lvl2pPr>
            <a:lvl3pPr marL="699316" indent="-168355">
              <a:tabLst/>
              <a:defRPr sz="2000"/>
            </a:lvl3pPr>
            <a:lvl4pPr marL="880619" indent="-181305">
              <a:defRPr/>
            </a:lvl4pPr>
            <a:lvl5pPr marL="1048973" indent="-168355">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675439" y="1212851"/>
            <a:ext cx="5486399" cy="1985506"/>
          </a:xfrm>
        </p:spPr>
        <p:txBody>
          <a:bodyPr wrap="square">
            <a:spAutoFit/>
          </a:bodyPr>
          <a:lstStyle>
            <a:lvl1pPr marL="287227" indent="-287227">
              <a:spcBef>
                <a:spcPts val="1224"/>
              </a:spcBef>
              <a:buClr>
                <a:schemeClr val="tx1"/>
              </a:buClr>
              <a:buFont typeface="Arial" pitchFamily="34" charset="0"/>
              <a:buChar char="•"/>
              <a:defRPr sz="3198"/>
            </a:lvl1pPr>
            <a:lvl2pPr marL="530962" indent="-233105">
              <a:defRPr sz="2400"/>
            </a:lvl2pPr>
            <a:lvl3pPr marL="699316" indent="-168355">
              <a:tabLst/>
              <a:defRPr sz="2000"/>
            </a:lvl3pPr>
            <a:lvl4pPr marL="880619" indent="-181305">
              <a:defRPr/>
            </a:lvl4pPr>
            <a:lvl5pPr marL="1048973" indent="-168355">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2072959"/>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Dem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2125677"/>
            <a:ext cx="7315200" cy="1181862"/>
          </a:xfrm>
          <a:noFill/>
        </p:spPr>
        <p:txBody>
          <a:bodyPr wrap="square" tIns="91440" bIns="91440" anchor="t" anchorCtr="0">
            <a:spAutoFit/>
          </a:bodyPr>
          <a:lstStyle>
            <a:lvl1pPr>
              <a:defRPr sz="7196" spc="-100"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74641" y="3954463"/>
            <a:ext cx="7315200" cy="738664"/>
          </a:xfrm>
          <a:noFill/>
        </p:spPr>
        <p:txBody>
          <a:bodyPr wrap="square" lIns="182880" tIns="146304" rIns="182880" bIns="146304">
            <a:spAutoFit/>
          </a:bodyPr>
          <a:lstStyle>
            <a:lvl1pPr marL="0" indent="0">
              <a:spcBef>
                <a:spcPts val="0"/>
              </a:spcBef>
              <a:buNone/>
              <a:defRPr sz="3198" spc="0" baseline="0">
                <a:gradFill>
                  <a:gsLst>
                    <a:gs pos="0">
                      <a:schemeClr val="tx1"/>
                    </a:gs>
                    <a:gs pos="100000">
                      <a:schemeClr val="tx1"/>
                    </a:gs>
                  </a:gsLst>
                  <a:lin ang="5400000" scaled="0"/>
                </a:gradFill>
                <a:latin typeface="+mj-lt"/>
              </a:defRPr>
            </a:lvl1pPr>
          </a:lstStyle>
          <a:p>
            <a:pPr lvl="0"/>
            <a:r>
              <a:rPr lang="en-US"/>
              <a:t>Speaker Name</a:t>
            </a:r>
          </a:p>
        </p:txBody>
      </p:sp>
      <p:pic>
        <p:nvPicPr>
          <p:cNvPr id="6" name="Picture 5"/>
          <p:cNvPicPr>
            <a:picLocks noChangeAspect="1"/>
          </p:cNvPicPr>
          <p:nvPr userDrawn="1"/>
        </p:nvPicPr>
        <p:blipFill>
          <a:blip r:embed="rId2"/>
          <a:stretch>
            <a:fillRect/>
          </a:stretch>
        </p:blipFill>
        <p:spPr>
          <a:xfrm>
            <a:off x="7757448" y="304193"/>
            <a:ext cx="4409440" cy="6400800"/>
          </a:xfrm>
          <a:prstGeom prst="rect">
            <a:avLst/>
          </a:prstGeom>
        </p:spPr>
      </p:pic>
    </p:spTree>
    <p:extLst>
      <p:ext uri="{BB962C8B-B14F-4D97-AF65-F5344CB8AC3E}">
        <p14:creationId xmlns:p14="http://schemas.microsoft.com/office/powerpoint/2010/main" val="534474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Vide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77"/>
            <a:ext cx="7315199" cy="1181862"/>
          </a:xfrm>
          <a:noFill/>
        </p:spPr>
        <p:txBody>
          <a:bodyPr wrap="square" tIns="91440" bIns="91440" anchor="t" anchorCtr="0">
            <a:spAutoFit/>
          </a:bodyPr>
          <a:lstStyle>
            <a:lvl1pPr>
              <a:defRPr lang="en-US" sz="7196"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pic>
        <p:nvPicPr>
          <p:cNvPr id="4" name="Picture 3"/>
          <p:cNvPicPr>
            <a:picLocks noChangeAspect="1"/>
          </p:cNvPicPr>
          <p:nvPr userDrawn="1"/>
        </p:nvPicPr>
        <p:blipFill>
          <a:blip r:embed="rId2"/>
          <a:stretch>
            <a:fillRect/>
          </a:stretch>
        </p:blipFill>
        <p:spPr>
          <a:xfrm>
            <a:off x="637" y="3410198"/>
            <a:ext cx="12435840" cy="3104213"/>
          </a:xfrm>
          <a:prstGeom prst="rect">
            <a:avLst/>
          </a:prstGeom>
        </p:spPr>
      </p:pic>
    </p:spTree>
    <p:extLst>
      <p:ext uri="{BB962C8B-B14F-4D97-AF65-F5344CB8AC3E}">
        <p14:creationId xmlns:p14="http://schemas.microsoft.com/office/powerpoint/2010/main" val="5710514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2125664"/>
            <a:ext cx="11887200" cy="1181862"/>
          </a:xfrm>
          <a:noFill/>
        </p:spPr>
        <p:txBody>
          <a:bodyPr tIns="91440" bIns="91440" anchor="t" anchorCtr="0">
            <a:spAutoFit/>
          </a:bodyPr>
          <a:lstStyle>
            <a:lvl1pPr>
              <a:defRPr sz="7196" spc="-100"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522272179"/>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Section Title Accent Color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2125664"/>
            <a:ext cx="11887200" cy="1181862"/>
          </a:xfrm>
          <a:noFill/>
        </p:spPr>
        <p:txBody>
          <a:bodyPr tIns="91440" bIns="91440" anchor="t" anchorCtr="0">
            <a:spAutoFit/>
          </a:bodyPr>
          <a:lstStyle>
            <a:lvl1pPr>
              <a:defRPr sz="7196" spc="-100"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331494453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1" y="3072531"/>
            <a:ext cx="5486399" cy="849463"/>
          </a:xfrm>
        </p:spPr>
        <p:txBody>
          <a:bodyPr anchor="ctr">
            <a:spAutoFit/>
          </a:bodyPr>
          <a:lstStyle>
            <a:lvl1pPr>
              <a:defRPr sz="4798" baseline="0">
                <a:gradFill>
                  <a:gsLst>
                    <a:gs pos="1250">
                      <a:schemeClr val="tx1"/>
                    </a:gs>
                    <a:gs pos="100000">
                      <a:schemeClr val="tx1"/>
                    </a:gs>
                  </a:gsLst>
                  <a:lin ang="5400000" scaled="0"/>
                </a:gradFill>
              </a:defRPr>
            </a:lvl1pPr>
          </a:lstStyle>
          <a:p>
            <a:r>
              <a:rPr lang="en-US"/>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598" b="1" cap="none" baseline="0">
                <a:gradFill>
                  <a:gsLst>
                    <a:gs pos="0">
                      <a:srgbClr val="FFFFFF"/>
                    </a:gs>
                    <a:gs pos="27000">
                      <a:srgbClr val="FFFFFF"/>
                    </a:gs>
                  </a:gsLst>
                  <a:lin ang="5400000" scaled="0"/>
                </a:gradFill>
                <a:latin typeface="+mn-lt"/>
              </a:defRPr>
            </a:lvl1pPr>
          </a:lstStyle>
          <a:p>
            <a:r>
              <a:rPr lang="en-US"/>
              <a:t>Click icon to add picture</a:t>
            </a:r>
          </a:p>
        </p:txBody>
      </p:sp>
    </p:spTree>
    <p:extLst>
      <p:ext uri="{BB962C8B-B14F-4D97-AF65-F5344CB8AC3E}">
        <p14:creationId xmlns:p14="http://schemas.microsoft.com/office/powerpoint/2010/main" val="244956620"/>
      </p:ext>
    </p:extLst>
  </p:cSld>
  <p:clrMapOvr>
    <a:masterClrMapping/>
  </p:clrMapOvr>
  <p:transition>
    <p:fade/>
  </p:transition>
  <p:extLst>
    <p:ext uri="{DCECCB84-F9BA-43D5-87BE-67443E8EF086}">
      <p15:sldGuideLst xmlns:p15="http://schemas.microsoft.com/office/powerpoint/2012/main">
        <p15:guide id="1" pos="3917">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_50-50 Right Photo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598" b="1" cap="none" baseline="0">
                <a:gradFill>
                  <a:gsLst>
                    <a:gs pos="0">
                      <a:srgbClr val="FFFFFF"/>
                    </a:gs>
                    <a:gs pos="27000">
                      <a:srgbClr val="FFFFFF"/>
                    </a:gs>
                  </a:gsLst>
                  <a:lin ang="5400000" scaled="0"/>
                </a:gradFill>
                <a:latin typeface="+mn-lt"/>
              </a:defRPr>
            </a:lvl1pPr>
          </a:lstStyle>
          <a:p>
            <a:r>
              <a:rPr lang="en-US"/>
              <a:t>Click icon to add picture</a:t>
            </a:r>
          </a:p>
        </p:txBody>
      </p:sp>
      <p:sp>
        <p:nvSpPr>
          <p:cNvPr id="4" name="Title 1"/>
          <p:cNvSpPr>
            <a:spLocks noGrp="1"/>
          </p:cNvSpPr>
          <p:nvPr>
            <p:ph type="title"/>
          </p:nvPr>
        </p:nvSpPr>
        <p:spPr>
          <a:xfrm>
            <a:off x="274640" y="295274"/>
            <a:ext cx="5486399" cy="1620054"/>
          </a:xfrm>
        </p:spPr>
        <p:txBody>
          <a:bodyPr/>
          <a:lstStyle>
            <a:lvl1pPr>
              <a:defRPr>
                <a:solidFill>
                  <a:schemeClr val="bg1"/>
                </a:solidFill>
              </a:defRPr>
            </a:lvl1pPr>
          </a:lstStyle>
          <a:p>
            <a:r>
              <a:rPr lang="en-US"/>
              <a:t>Click to edit Master title style</a:t>
            </a:r>
          </a:p>
        </p:txBody>
      </p:sp>
      <p:sp>
        <p:nvSpPr>
          <p:cNvPr id="6" name="Text Placeholder 3"/>
          <p:cNvSpPr>
            <a:spLocks noGrp="1"/>
          </p:cNvSpPr>
          <p:nvPr>
            <p:ph type="body" sz="quarter" idx="11"/>
          </p:nvPr>
        </p:nvSpPr>
        <p:spPr>
          <a:xfrm>
            <a:off x="274640" y="1915328"/>
            <a:ext cx="5486399" cy="1985506"/>
          </a:xfrm>
        </p:spPr>
        <p:txBody>
          <a:bodyPr wrap="square">
            <a:spAutoFit/>
          </a:bodyPr>
          <a:lstStyle>
            <a:lvl1pPr marL="0" indent="0">
              <a:spcBef>
                <a:spcPts val="1224"/>
              </a:spcBef>
              <a:buClr>
                <a:schemeClr val="tx1"/>
              </a:buClr>
              <a:buFontTx/>
              <a:buNone/>
              <a:defRPr sz="3198">
                <a:solidFill>
                  <a:schemeClr val="bg1"/>
                </a:solidFill>
              </a:defRPr>
            </a:lvl1pPr>
            <a:lvl2pPr marL="297857" indent="0">
              <a:buFontTx/>
              <a:buNone/>
              <a:defRPr sz="2400">
                <a:solidFill>
                  <a:schemeClr val="bg1"/>
                </a:solidFill>
              </a:defRPr>
            </a:lvl2pPr>
            <a:lvl3pPr marL="530962" indent="0">
              <a:buFontTx/>
              <a:buNone/>
              <a:tabLst/>
              <a:defRPr sz="2000">
                <a:solidFill>
                  <a:schemeClr val="bg1"/>
                </a:solidFill>
              </a:defRPr>
            </a:lvl3pPr>
            <a:lvl4pPr marL="699315" indent="0">
              <a:buFontTx/>
              <a:buNone/>
              <a:defRPr>
                <a:solidFill>
                  <a:schemeClr val="bg1"/>
                </a:solidFill>
              </a:defRPr>
            </a:lvl4pPr>
            <a:lvl5pPr marL="880619" indent="0">
              <a:buFontTx/>
              <a:buNone/>
              <a:tabLst/>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8471776"/>
      </p:ext>
    </p:extLst>
  </p:cSld>
  <p:clrMapOvr>
    <a:masterClrMapping/>
  </p:clrMapOvr>
  <p:transition>
    <p:fade/>
  </p:transition>
  <p:extLst>
    <p:ext uri="{DCECCB84-F9BA-43D5-87BE-67443E8EF086}">
      <p15:sldGuideLst xmlns:p15="http://schemas.microsoft.com/office/powerpoint/2012/main">
        <p15:guide id="1" pos="3917">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43845751"/>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740132"/>
            <a:ext cx="4892040" cy="1514261"/>
          </a:xfrm>
        </p:spPr>
        <p:txBody>
          <a:bodyPr wrap="square" anchor="ctr">
            <a:spAutoFit/>
          </a:bodyPr>
          <a:lstStyle>
            <a:lvl1pPr>
              <a:defRPr sz="4798" baseline="0">
                <a:gradFill>
                  <a:gsLst>
                    <a:gs pos="1250">
                      <a:schemeClr val="tx1"/>
                    </a:gs>
                    <a:gs pos="100000">
                      <a:schemeClr val="tx1"/>
                    </a:gs>
                  </a:gsLst>
                  <a:lin ang="5400000" scaled="0"/>
                </a:gradFill>
              </a:defRPr>
            </a:lvl1pPr>
          </a:lstStyle>
          <a:p>
            <a:r>
              <a:rPr lang="en-US"/>
              <a:t>Square photo layout</a:t>
            </a:r>
          </a:p>
        </p:txBody>
      </p:sp>
      <p:sp>
        <p:nvSpPr>
          <p:cNvPr id="5" name="Picture Placeholder 4"/>
          <p:cNvSpPr>
            <a:spLocks noGrp="1" noChangeAspect="1"/>
          </p:cNvSpPr>
          <p:nvPr>
            <p:ph type="pic" sz="quarter" idx="10"/>
          </p:nvPr>
        </p:nvSpPr>
        <p:spPr bwMode="ltGray">
          <a:xfrm>
            <a:off x="5441315" y="0"/>
            <a:ext cx="6995160" cy="6992587"/>
          </a:xfrm>
          <a:prstGeom prst="rect">
            <a:avLst/>
          </a:prstGeom>
          <a:blipFill>
            <a:blip r:embed="rId2"/>
            <a:stretch>
              <a:fillRect/>
            </a:stretch>
          </a:blipFill>
        </p:spPr>
        <p:txBody>
          <a:bodyPr tIns="548640" anchor="ctr" anchorCtr="0">
            <a:noAutofit/>
          </a:bodyPr>
          <a:lstStyle>
            <a:lvl1pPr marL="0" indent="0" algn="ctr">
              <a:buNone/>
              <a:defRPr sz="1598" b="1" cap="none" baseline="0">
                <a:gradFill>
                  <a:gsLst>
                    <a:gs pos="0">
                      <a:srgbClr val="FFFFFF"/>
                    </a:gs>
                    <a:gs pos="27000">
                      <a:srgbClr val="FFFFFF"/>
                    </a:gs>
                  </a:gsLst>
                  <a:lin ang="5400000" scaled="0"/>
                </a:gradFill>
                <a:latin typeface="+mn-lt"/>
              </a:defRPr>
            </a:lvl1pPr>
          </a:lstStyle>
          <a:p>
            <a:r>
              <a:rPr lang="en-US"/>
              <a:t>Click icon to add picture</a:t>
            </a:r>
          </a:p>
        </p:txBody>
      </p:sp>
      <p:pic>
        <p:nvPicPr>
          <p:cNvPr id="3" name="Picture 2"/>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441315" y="2"/>
            <a:ext cx="6995160" cy="6995160"/>
          </a:xfrm>
          <a:prstGeom prst="rect">
            <a:avLst/>
          </a:prstGeom>
        </p:spPr>
      </p:pic>
    </p:spTree>
    <p:extLst>
      <p:ext uri="{BB962C8B-B14F-4D97-AF65-F5344CB8AC3E}">
        <p14:creationId xmlns:p14="http://schemas.microsoft.com/office/powerpoint/2010/main" val="1017529543"/>
      </p:ext>
    </p:extLst>
  </p:cSld>
  <p:clrMapOvr>
    <a:masterClrMapping/>
  </p:clrMapOvr>
  <p:transition>
    <p:fade/>
  </p:transition>
  <p:extLst>
    <p:ext uri="{DCECCB84-F9BA-43D5-87BE-67443E8EF086}">
      <p15:sldGuideLst xmlns:p15="http://schemas.microsoft.com/office/powerpoint/2012/main">
        <p15:guide id="1" pos="3427">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25" tIns="46625" rIns="46625" bIns="46625" numCol="1" spcCol="0" rtlCol="0" fromWordArt="0" anchor="ctr" anchorCtr="0" forceAA="0" compatLnSpc="1">
            <a:prstTxWarp prst="textNoShape">
              <a:avLst/>
            </a:prstTxWarp>
            <a:noAutofit/>
          </a:bodyPr>
          <a:lstStyle/>
          <a:p>
            <a:pPr algn="ctr" defTabSz="932114" fontAlgn="base">
              <a:spcBef>
                <a:spcPct val="0"/>
              </a:spcBef>
              <a:spcAft>
                <a:spcPct val="0"/>
              </a:spcAft>
            </a:pPr>
            <a:endParaRPr lang="en-US" sz="180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9"/>
            <a:ext cx="11887199" cy="1995931"/>
          </a:xfrm>
        </p:spPr>
        <p:txBody>
          <a:bodyPr/>
          <a:lstStyle>
            <a:lvl1pPr marL="0" indent="0">
              <a:buNone/>
              <a:defRPr sz="3298">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46420"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84381"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814249"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50593"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3021073"/>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Closing logo slide">
    <p:spTree>
      <p:nvGrpSpPr>
        <p:cNvPr id="1" name=""/>
        <p:cNvGrpSpPr/>
        <p:nvPr/>
      </p:nvGrpSpPr>
      <p:grpSpPr>
        <a:xfrm>
          <a:off x="0" y="0"/>
          <a:ext cx="0" cy="0"/>
          <a:chOff x="0" y="0"/>
          <a:chExt cx="0" cy="0"/>
        </a:xfrm>
      </p:grpSpPr>
      <p:grpSp>
        <p:nvGrpSpPr>
          <p:cNvPr id="5" name="Group 4"/>
          <p:cNvGrpSpPr>
            <a:grpSpLocks noChangeAspect="1"/>
          </p:cNvGrpSpPr>
          <p:nvPr userDrawn="1"/>
        </p:nvGrpSpPr>
        <p:grpSpPr bwMode="black">
          <a:xfrm>
            <a:off x="468308" y="479425"/>
            <a:ext cx="1448129" cy="310896"/>
            <a:chOff x="457200" y="1643393"/>
            <a:chExt cx="4492753" cy="964540"/>
          </a:xfrm>
        </p:grpSpPr>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black">
            <a:xfrm>
              <a:off x="457200" y="1643393"/>
              <a:ext cx="964540" cy="964540"/>
            </a:xfrm>
            <a:prstGeom prst="rect">
              <a:avLst/>
            </a:prstGeom>
          </p:spPr>
        </p:pic>
        <p:sp>
          <p:nvSpPr>
            <p:cNvPr id="7"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defTabSz="932597"/>
              <a:endParaRPr lang="en-US" sz="1800">
                <a:solidFill>
                  <a:srgbClr val="FFFFFF"/>
                </a:solidFill>
              </a:endParaRPr>
            </a:p>
          </p:txBody>
        </p:sp>
      </p:grpSp>
      <p:sp>
        <p:nvSpPr>
          <p:cNvPr id="8" name="Text Box 3"/>
          <p:cNvSpPr txBox="1">
            <a:spLocks noChangeArrowheads="1"/>
          </p:cNvSpPr>
          <p:nvPr userDrawn="1"/>
        </p:nvSpPr>
        <p:spPr bwMode="blackWhite">
          <a:xfrm>
            <a:off x="274639" y="6220609"/>
            <a:ext cx="4572000" cy="477054"/>
          </a:xfrm>
          <a:prstGeom prst="rect">
            <a:avLst/>
          </a:prstGeom>
          <a:noFill/>
          <a:ln w="12700">
            <a:noFill/>
            <a:miter lim="800000"/>
            <a:headEnd type="none" w="sm" len="sm"/>
            <a:tailEnd type="none" w="sm" len="sm"/>
          </a:ln>
          <a:effectLst/>
        </p:spPr>
        <p:txBody>
          <a:bodyPr vert="horz" wrap="square" lIns="182828" tIns="182828" rIns="182828" bIns="182828" numCol="1" anchor="t" anchorCtr="0" compatLnSpc="1">
            <a:prstTxWarp prst="textNoShape">
              <a:avLst/>
            </a:prstTxWarp>
            <a:spAutoFit/>
          </a:bodyPr>
          <a:lstStyle/>
          <a:p>
            <a:pPr defTabSz="931932" eaLnBrk="0" hangingPunct="0"/>
            <a:r>
              <a:rPr lang="en-US" sz="700">
                <a:gradFill>
                  <a:gsLst>
                    <a:gs pos="0">
                      <a:srgbClr val="FFFFFF"/>
                    </a:gs>
                    <a:gs pos="100000">
                      <a:srgbClr val="FFFFFF"/>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243685307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Black Notes slide Layout">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40" y="1212852"/>
            <a:ext cx="11887200" cy="2443746"/>
          </a:xfrm>
          <a:prstGeom prst="rect">
            <a:avLst/>
          </a:prstGeom>
        </p:spPr>
        <p:txBody>
          <a:bodyPr/>
          <a:lstStyle>
            <a:lvl1pPr marL="290401" indent="-290401">
              <a:buClr>
                <a:schemeClr val="tx1"/>
              </a:buClr>
              <a:buSzPct val="90000"/>
              <a:buFont typeface="Arial" pitchFamily="34" charset="0"/>
              <a:buChar char="•"/>
              <a:defRPr sz="3598">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281" indent="-280881">
              <a:buClr>
                <a:schemeClr val="tx1"/>
              </a:buClr>
              <a:buSzPct val="90000"/>
              <a:buFont typeface="Arial" pitchFamily="34" charset="0"/>
              <a:buChar char="•"/>
              <a:defRPr sz="3198">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682" indent="-290401">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195" indent="-228513">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706" indent="-228513">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3"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98"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103288296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Title 1"/>
          <p:cNvSpPr>
            <a:spLocks noGrp="1"/>
          </p:cNvSpPr>
          <p:nvPr>
            <p:ph type="title"/>
          </p:nvPr>
        </p:nvSpPr>
        <p:spPr>
          <a:xfrm>
            <a:off x="207278" y="0"/>
            <a:ext cx="11192829" cy="854886"/>
          </a:xfrm>
        </p:spPr>
        <p:txBody>
          <a:bodyPr anchor="t">
            <a:noAutofit/>
          </a:bodyPr>
          <a:lstStyle>
            <a:lvl1pPr algn="l">
              <a:tabLst/>
              <a:defRPr sz="3672" baseline="0">
                <a:solidFill>
                  <a:schemeClr val="bg1"/>
                </a:solidFill>
                <a:latin typeface="Segoe UI" pitchFamily="34" charset="0"/>
                <a:ea typeface="Segoe UI" pitchFamily="34" charset="0"/>
                <a:cs typeface="Segoe UI" pitchFamily="34" charset="0"/>
              </a:defRPr>
            </a:lvl1pPr>
          </a:lstStyle>
          <a:p>
            <a:r>
              <a:rPr lang="en-US"/>
              <a:t>Click to edit Master title style</a:t>
            </a:r>
          </a:p>
        </p:txBody>
      </p:sp>
      <p:sp>
        <p:nvSpPr>
          <p:cNvPr id="10" name="Content Placeholder 2"/>
          <p:cNvSpPr>
            <a:spLocks noGrp="1"/>
          </p:cNvSpPr>
          <p:nvPr>
            <p:ph idx="1"/>
          </p:nvPr>
        </p:nvSpPr>
        <p:spPr>
          <a:xfrm>
            <a:off x="310912" y="1787492"/>
            <a:ext cx="11711014" cy="2805896"/>
          </a:xfrm>
        </p:spPr>
        <p:txBody>
          <a:bodyPr/>
          <a:lstStyle>
            <a:lvl1pPr marL="349522" indent="-349522">
              <a:buSzPct val="67000"/>
              <a:buFontTx/>
              <a:buBlip>
                <a:blip r:embed="rId2"/>
              </a:buBlip>
              <a:defRPr>
                <a:latin typeface="Segoe UI" pitchFamily="34" charset="0"/>
                <a:ea typeface="Segoe UI" pitchFamily="34" charset="0"/>
                <a:cs typeface="Segoe UI" pitchFamily="34" charset="0"/>
              </a:defRPr>
            </a:lvl1pPr>
            <a:lvl2pPr marL="640791" indent="-289653">
              <a:buSzPct val="67000"/>
              <a:buFontTx/>
              <a:buBlip>
                <a:blip r:embed="rId2"/>
              </a:buBlip>
              <a:defRPr sz="2958">
                <a:latin typeface="Segoe UI" pitchFamily="34" charset="0"/>
                <a:ea typeface="Segoe UI" pitchFamily="34" charset="0"/>
                <a:cs typeface="Segoe UI" pitchFamily="34" charset="0"/>
              </a:defRPr>
            </a:lvl2pPr>
            <a:lvl3pPr marL="932060" indent="-291268">
              <a:buSzPct val="67000"/>
              <a:buFontTx/>
              <a:buBlip>
                <a:blip r:embed="rId2"/>
              </a:buBlip>
              <a:defRPr sz="2652">
                <a:latin typeface="Segoe UI" pitchFamily="34" charset="0"/>
                <a:ea typeface="Segoe UI" pitchFamily="34" charset="0"/>
                <a:cs typeface="Segoe UI" pitchFamily="34" charset="0"/>
              </a:defRPr>
            </a:lvl3pPr>
            <a:lvl4pPr marL="1223328" indent="-291268">
              <a:buSzPct val="67000"/>
              <a:buFontTx/>
              <a:buBlip>
                <a:blip r:embed="rId2"/>
              </a:buBlip>
              <a:defRPr sz="2346">
                <a:latin typeface="Segoe UI" pitchFamily="34" charset="0"/>
                <a:ea typeface="Segoe UI" pitchFamily="34" charset="0"/>
                <a:cs typeface="Segoe UI" pitchFamily="34" charset="0"/>
              </a:defRPr>
            </a:lvl4pPr>
            <a:lvl5pPr marL="1453106" indent="-229778">
              <a:buSzPct val="67000"/>
              <a:buFontTx/>
              <a:buBlip>
                <a:blip r:embed="rId2"/>
              </a:buBlip>
              <a:defRPr sz="2142">
                <a:latin typeface="Segoe UI" pitchFamily="34" charset="0"/>
                <a:ea typeface="Segoe UI" pitchFamily="34" charset="0"/>
                <a:cs typeface="Segoe UI" pitchFamily="34" charset="0"/>
              </a:defRPr>
            </a:lvl5pPr>
            <a:lvl6pPr marL="1634340" indent="-181234">
              <a:buSzPct val="67000"/>
              <a:buFontTx/>
              <a:buBlip>
                <a:blip r:embed="rId2"/>
              </a:buBlip>
              <a:defRPr sz="1938">
                <a:latin typeface="Segoe UI" pitchFamily="34" charset="0"/>
                <a:ea typeface="Segoe UI" pitchFamily="34" charset="0"/>
                <a:cs typeface="Segoe UI" pitchFamily="34" charset="0"/>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4" name="Date Placeholder 3"/>
          <p:cNvSpPr>
            <a:spLocks noGrp="1"/>
          </p:cNvSpPr>
          <p:nvPr>
            <p:ph type="dt" sz="half" idx="10"/>
          </p:nvPr>
        </p:nvSpPr>
        <p:spPr>
          <a:xfrm>
            <a:off x="621824" y="6482894"/>
            <a:ext cx="2901844" cy="372394"/>
          </a:xfrm>
          <a:prstGeom prst="rect">
            <a:avLst/>
          </a:prstGeom>
        </p:spPr>
        <p:txBody>
          <a:bodyPr/>
          <a:lstStyle>
            <a:lvl1pPr>
              <a:defRPr>
                <a:latin typeface="Arial" pitchFamily="34" charset="0"/>
                <a:cs typeface="Arial" pitchFamily="34" charset="0"/>
              </a:defRPr>
            </a:lvl1pPr>
          </a:lstStyle>
          <a:p>
            <a:pPr defTabSz="932060">
              <a:defRPr/>
            </a:pPr>
            <a:fld id="{CBAF81EE-1466-4A36-AFA8-EF49791ECF76}" type="datetime1">
              <a:rPr lang="en-US" smtClean="0">
                <a:solidFill>
                  <a:srgbClr val="505050"/>
                </a:solidFill>
              </a:rPr>
              <a:pPr defTabSz="932060">
                <a:defRPr/>
              </a:pPr>
              <a:t>5/24/2025</a:t>
            </a:fld>
            <a:endParaRPr lang="en-US">
              <a:solidFill>
                <a:srgbClr val="505050"/>
              </a:solidFill>
            </a:endParaRPr>
          </a:p>
        </p:txBody>
      </p:sp>
      <p:sp>
        <p:nvSpPr>
          <p:cNvPr id="5" name="Footer Placeholder 4"/>
          <p:cNvSpPr>
            <a:spLocks noGrp="1"/>
          </p:cNvSpPr>
          <p:nvPr>
            <p:ph type="ftr" sz="quarter" idx="11"/>
          </p:nvPr>
        </p:nvSpPr>
        <p:spPr>
          <a:xfrm>
            <a:off x="4249130" y="6482894"/>
            <a:ext cx="3938217" cy="372394"/>
          </a:xfrm>
          <a:prstGeom prst="rect">
            <a:avLst/>
          </a:prstGeom>
        </p:spPr>
        <p:txBody>
          <a:bodyPr/>
          <a:lstStyle>
            <a:lvl1pPr>
              <a:defRPr>
                <a:latin typeface="Arial" pitchFamily="34" charset="0"/>
                <a:cs typeface="Arial" pitchFamily="34" charset="0"/>
              </a:defRPr>
            </a:lvl1pPr>
          </a:lstStyle>
          <a:p>
            <a:pPr defTabSz="932060">
              <a:defRPr/>
            </a:pPr>
            <a:endParaRPr lang="en-US">
              <a:solidFill>
                <a:srgbClr val="505050"/>
              </a:solidFill>
            </a:endParaRPr>
          </a:p>
        </p:txBody>
      </p:sp>
      <p:sp>
        <p:nvSpPr>
          <p:cNvPr id="6" name="Slide Number Placeholder 5"/>
          <p:cNvSpPr>
            <a:spLocks noGrp="1"/>
          </p:cNvSpPr>
          <p:nvPr>
            <p:ph type="sldNum" sz="quarter" idx="12"/>
          </p:nvPr>
        </p:nvSpPr>
        <p:spPr>
          <a:xfrm>
            <a:off x="9327357" y="6544420"/>
            <a:ext cx="2901844" cy="372394"/>
          </a:xfrm>
          <a:prstGeom prst="rect">
            <a:avLst/>
          </a:prstGeom>
        </p:spPr>
        <p:txBody>
          <a:bodyPr/>
          <a:lstStyle>
            <a:lvl1pPr>
              <a:defRPr>
                <a:solidFill>
                  <a:schemeClr val="accent4">
                    <a:lumMod val="40000"/>
                    <a:lumOff val="60000"/>
                  </a:schemeClr>
                </a:solidFill>
                <a:latin typeface="Arial" pitchFamily="34" charset="0"/>
                <a:cs typeface="Arial" pitchFamily="34" charset="0"/>
              </a:defRPr>
            </a:lvl1pPr>
          </a:lstStyle>
          <a:p>
            <a:pPr defTabSz="932060">
              <a:defRPr/>
            </a:pPr>
            <a:fld id="{A8D3BC05-5762-4FDE-9E23-6E6C609B133E}" type="slidenum">
              <a:rPr lang="en-US" smtClean="0">
                <a:solidFill>
                  <a:srgbClr val="00188F">
                    <a:lumMod val="40000"/>
                    <a:lumOff val="60000"/>
                  </a:srgbClr>
                </a:solidFill>
              </a:rPr>
              <a:pPr defTabSz="932060">
                <a:defRPr/>
              </a:pPr>
              <a:t>‹#›</a:t>
            </a:fld>
            <a:endParaRPr lang="en-US">
              <a:solidFill>
                <a:srgbClr val="00188F">
                  <a:lumMod val="40000"/>
                  <a:lumOff val="60000"/>
                </a:srgbClr>
              </a:solidFill>
            </a:endParaRPr>
          </a:p>
        </p:txBody>
      </p:sp>
    </p:spTree>
    <p:extLst>
      <p:ext uri="{BB962C8B-B14F-4D97-AF65-F5344CB8AC3E}">
        <p14:creationId xmlns:p14="http://schemas.microsoft.com/office/powerpoint/2010/main" val="874558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7958C-06B3-4E6B-AFD0-27B0DE66BFD5}"/>
              </a:ext>
            </a:extLst>
          </p:cNvPr>
          <p:cNvSpPr>
            <a:spLocks noGrp="1"/>
          </p:cNvSpPr>
          <p:nvPr>
            <p:ph type="ctrTitle"/>
          </p:nvPr>
        </p:nvSpPr>
        <p:spPr>
          <a:xfrm>
            <a:off x="1554560" y="1144706"/>
            <a:ext cx="9327356" cy="2435131"/>
          </a:xfrm>
        </p:spPr>
        <p:txBody>
          <a:bodyPr anchor="b"/>
          <a:lstStyle>
            <a:lvl1pPr algn="ctr">
              <a:defRPr sz="6119"/>
            </a:lvl1pPr>
          </a:lstStyle>
          <a:p>
            <a:r>
              <a:rPr lang="en-US"/>
              <a:t>Click to edit Master title style</a:t>
            </a:r>
          </a:p>
        </p:txBody>
      </p:sp>
      <p:sp>
        <p:nvSpPr>
          <p:cNvPr id="3" name="Subtitle 2">
            <a:extLst>
              <a:ext uri="{FF2B5EF4-FFF2-40B4-BE49-F238E27FC236}">
                <a16:creationId xmlns:a16="http://schemas.microsoft.com/office/drawing/2014/main" id="{EB5EF62E-04B0-47C1-A897-096B47BDF139}"/>
              </a:ext>
            </a:extLst>
          </p:cNvPr>
          <p:cNvSpPr>
            <a:spLocks noGrp="1"/>
          </p:cNvSpPr>
          <p:nvPr>
            <p:ph type="subTitle" idx="1"/>
          </p:nvPr>
        </p:nvSpPr>
        <p:spPr>
          <a:xfrm>
            <a:off x="1554560" y="3673745"/>
            <a:ext cx="9327356" cy="523733"/>
          </a:xfrm>
        </p:spPr>
        <p:txBody>
          <a:bodyPr/>
          <a:lstStyle>
            <a:lvl1pPr marL="0" indent="0" algn="ctr">
              <a:buNone/>
              <a:defRPr sz="2448"/>
            </a:lvl1pPr>
            <a:lvl2pPr marL="466298" indent="0" algn="ctr">
              <a:buNone/>
              <a:defRPr sz="2040"/>
            </a:lvl2pPr>
            <a:lvl3pPr marL="932597" indent="0" algn="ctr">
              <a:buNone/>
              <a:defRPr sz="1836"/>
            </a:lvl3pPr>
            <a:lvl4pPr marL="1398895" indent="0" algn="ctr">
              <a:buNone/>
              <a:defRPr sz="1632"/>
            </a:lvl4pPr>
            <a:lvl5pPr marL="1865193" indent="0" algn="ctr">
              <a:buNone/>
              <a:defRPr sz="1632"/>
            </a:lvl5pPr>
            <a:lvl6pPr marL="2331491" indent="0" algn="ctr">
              <a:buNone/>
              <a:defRPr sz="1632"/>
            </a:lvl6pPr>
            <a:lvl7pPr marL="2797790" indent="0" algn="ctr">
              <a:buNone/>
              <a:defRPr sz="1632"/>
            </a:lvl7pPr>
            <a:lvl8pPr marL="3264088" indent="0" algn="ctr">
              <a:buNone/>
              <a:defRPr sz="1632"/>
            </a:lvl8pPr>
            <a:lvl9pPr marL="3730386" indent="0" algn="ctr">
              <a:buNone/>
              <a:defRPr sz="1632"/>
            </a:lvl9pPr>
          </a:lstStyle>
          <a:p>
            <a:r>
              <a:rPr lang="en-US"/>
              <a:t>Click to edit Master subtitle style</a:t>
            </a:r>
          </a:p>
        </p:txBody>
      </p:sp>
      <p:sp>
        <p:nvSpPr>
          <p:cNvPr id="4" name="Date Placeholder 3">
            <a:extLst>
              <a:ext uri="{FF2B5EF4-FFF2-40B4-BE49-F238E27FC236}">
                <a16:creationId xmlns:a16="http://schemas.microsoft.com/office/drawing/2014/main" id="{5CB08E98-2B98-4BDF-A90A-4314306CF6DF}"/>
              </a:ext>
            </a:extLst>
          </p:cNvPr>
          <p:cNvSpPr>
            <a:spLocks noGrp="1"/>
          </p:cNvSpPr>
          <p:nvPr>
            <p:ph type="dt" sz="half" idx="10"/>
          </p:nvPr>
        </p:nvSpPr>
        <p:spPr/>
        <p:txBody>
          <a:bodyPr/>
          <a:lstStyle/>
          <a:p>
            <a:pPr defTabSz="932597"/>
            <a:fld id="{B46A6212-E42A-46FB-BD67-911F6E43E34C}" type="datetimeFigureOut">
              <a:rPr lang="en-US" smtClean="0">
                <a:solidFill>
                  <a:srgbClr val="353535"/>
                </a:solidFill>
              </a:rPr>
              <a:pPr defTabSz="932597"/>
              <a:t>5/24/2025</a:t>
            </a:fld>
            <a:endParaRPr lang="en-US">
              <a:solidFill>
                <a:srgbClr val="353535"/>
              </a:solidFill>
            </a:endParaRPr>
          </a:p>
        </p:txBody>
      </p:sp>
      <p:sp>
        <p:nvSpPr>
          <p:cNvPr id="5" name="Footer Placeholder 4">
            <a:extLst>
              <a:ext uri="{FF2B5EF4-FFF2-40B4-BE49-F238E27FC236}">
                <a16:creationId xmlns:a16="http://schemas.microsoft.com/office/drawing/2014/main" id="{CEDF7A67-99B5-48EB-B222-3EAF36B0E35B}"/>
              </a:ext>
            </a:extLst>
          </p:cNvPr>
          <p:cNvSpPr>
            <a:spLocks noGrp="1"/>
          </p:cNvSpPr>
          <p:nvPr>
            <p:ph type="ftr" sz="quarter" idx="11"/>
          </p:nvPr>
        </p:nvSpPr>
        <p:spPr/>
        <p:txBody>
          <a:bodyPr/>
          <a:lstStyle/>
          <a:p>
            <a:pPr defTabSz="932597"/>
            <a:endParaRPr lang="en-US">
              <a:solidFill>
                <a:srgbClr val="353535"/>
              </a:solidFill>
            </a:endParaRPr>
          </a:p>
        </p:txBody>
      </p:sp>
      <p:sp>
        <p:nvSpPr>
          <p:cNvPr id="6" name="Slide Number Placeholder 5">
            <a:extLst>
              <a:ext uri="{FF2B5EF4-FFF2-40B4-BE49-F238E27FC236}">
                <a16:creationId xmlns:a16="http://schemas.microsoft.com/office/drawing/2014/main" id="{1114D1AD-D858-4DDE-A62A-FC92F6EBF017}"/>
              </a:ext>
            </a:extLst>
          </p:cNvPr>
          <p:cNvSpPr>
            <a:spLocks noGrp="1"/>
          </p:cNvSpPr>
          <p:nvPr>
            <p:ph type="sldNum" sz="quarter" idx="12"/>
          </p:nvPr>
        </p:nvSpPr>
        <p:spPr/>
        <p:txBody>
          <a:bodyPr/>
          <a:lstStyle/>
          <a:p>
            <a:pPr defTabSz="932597"/>
            <a:fld id="{A5BE97FF-7446-4C7A-8633-A0E0CDBA011D}" type="slidenum">
              <a:rPr lang="en-US" smtClean="0">
                <a:solidFill>
                  <a:srgbClr val="353535"/>
                </a:solidFill>
              </a:rPr>
              <a:pPr defTabSz="932597"/>
              <a:t>‹#›</a:t>
            </a:fld>
            <a:endParaRPr lang="en-US">
              <a:solidFill>
                <a:srgbClr val="353535"/>
              </a:solidFill>
            </a:endParaRPr>
          </a:p>
        </p:txBody>
      </p:sp>
    </p:spTree>
    <p:extLst>
      <p:ext uri="{BB962C8B-B14F-4D97-AF65-F5344CB8AC3E}">
        <p14:creationId xmlns:p14="http://schemas.microsoft.com/office/powerpoint/2010/main" val="53186527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1E5E4-E6A9-4173-BC2E-E142DF75E6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9CE844-F1E6-423A-96F4-D0D6B331CD98}"/>
              </a:ext>
            </a:extLst>
          </p:cNvPr>
          <p:cNvSpPr>
            <a:spLocks noGrp="1"/>
          </p:cNvSpPr>
          <p:nvPr>
            <p:ph sz="half" idx="1"/>
          </p:nvPr>
        </p:nvSpPr>
        <p:spPr>
          <a:xfrm>
            <a:off x="855008" y="1861968"/>
            <a:ext cx="5285502" cy="20926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013DB9-D39D-4E7D-99C8-7CE93C4366E1}"/>
              </a:ext>
            </a:extLst>
          </p:cNvPr>
          <p:cNvSpPr>
            <a:spLocks noGrp="1"/>
          </p:cNvSpPr>
          <p:nvPr>
            <p:ph sz="half" idx="2"/>
          </p:nvPr>
        </p:nvSpPr>
        <p:spPr>
          <a:xfrm>
            <a:off x="6295965" y="1861968"/>
            <a:ext cx="5285502" cy="20926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E0A6B52-0503-4261-9705-335CBE4B4789}"/>
              </a:ext>
            </a:extLst>
          </p:cNvPr>
          <p:cNvSpPr>
            <a:spLocks noGrp="1"/>
          </p:cNvSpPr>
          <p:nvPr>
            <p:ph type="dt" sz="half" idx="10"/>
          </p:nvPr>
        </p:nvSpPr>
        <p:spPr/>
        <p:txBody>
          <a:bodyPr/>
          <a:lstStyle/>
          <a:p>
            <a:pPr defTabSz="932597"/>
            <a:fld id="{B46A6212-E42A-46FB-BD67-911F6E43E34C}" type="datetimeFigureOut">
              <a:rPr lang="en-US" smtClean="0">
                <a:solidFill>
                  <a:srgbClr val="353535"/>
                </a:solidFill>
              </a:rPr>
              <a:pPr defTabSz="932597"/>
              <a:t>5/24/2025</a:t>
            </a:fld>
            <a:endParaRPr lang="en-US">
              <a:solidFill>
                <a:srgbClr val="353535"/>
              </a:solidFill>
            </a:endParaRPr>
          </a:p>
        </p:txBody>
      </p:sp>
      <p:sp>
        <p:nvSpPr>
          <p:cNvPr id="6" name="Footer Placeholder 5">
            <a:extLst>
              <a:ext uri="{FF2B5EF4-FFF2-40B4-BE49-F238E27FC236}">
                <a16:creationId xmlns:a16="http://schemas.microsoft.com/office/drawing/2014/main" id="{3C1C4123-0E46-4656-9E37-2052EE988958}"/>
              </a:ext>
            </a:extLst>
          </p:cNvPr>
          <p:cNvSpPr>
            <a:spLocks noGrp="1"/>
          </p:cNvSpPr>
          <p:nvPr>
            <p:ph type="ftr" sz="quarter" idx="11"/>
          </p:nvPr>
        </p:nvSpPr>
        <p:spPr/>
        <p:txBody>
          <a:bodyPr/>
          <a:lstStyle/>
          <a:p>
            <a:pPr defTabSz="932597"/>
            <a:endParaRPr lang="en-US">
              <a:solidFill>
                <a:srgbClr val="353535"/>
              </a:solidFill>
            </a:endParaRPr>
          </a:p>
        </p:txBody>
      </p:sp>
      <p:sp>
        <p:nvSpPr>
          <p:cNvPr id="7" name="Slide Number Placeholder 6">
            <a:extLst>
              <a:ext uri="{FF2B5EF4-FFF2-40B4-BE49-F238E27FC236}">
                <a16:creationId xmlns:a16="http://schemas.microsoft.com/office/drawing/2014/main" id="{EE04AFC4-7063-47B6-9783-4AEC264EE180}"/>
              </a:ext>
            </a:extLst>
          </p:cNvPr>
          <p:cNvSpPr>
            <a:spLocks noGrp="1"/>
          </p:cNvSpPr>
          <p:nvPr>
            <p:ph type="sldNum" sz="quarter" idx="12"/>
          </p:nvPr>
        </p:nvSpPr>
        <p:spPr/>
        <p:txBody>
          <a:bodyPr/>
          <a:lstStyle/>
          <a:p>
            <a:pPr defTabSz="932597"/>
            <a:fld id="{A5BE97FF-7446-4C7A-8633-A0E0CDBA011D}" type="slidenum">
              <a:rPr lang="en-US" smtClean="0">
                <a:solidFill>
                  <a:srgbClr val="353535"/>
                </a:solidFill>
              </a:rPr>
              <a:pPr defTabSz="932597"/>
              <a:t>‹#›</a:t>
            </a:fld>
            <a:endParaRPr lang="en-US">
              <a:solidFill>
                <a:srgbClr val="353535"/>
              </a:solidFill>
            </a:endParaRPr>
          </a:p>
        </p:txBody>
      </p:sp>
    </p:spTree>
    <p:extLst>
      <p:ext uri="{BB962C8B-B14F-4D97-AF65-F5344CB8AC3E}">
        <p14:creationId xmlns:p14="http://schemas.microsoft.com/office/powerpoint/2010/main" val="276941251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Title Only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38422726"/>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53625725"/>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65137" y="3036319"/>
            <a:ext cx="8229599" cy="1828800"/>
          </a:xfrm>
          <a:noFill/>
        </p:spPr>
        <p:txBody>
          <a:bodyPr lIns="0" tIns="91440" rIns="146304" bIns="91440" anchor="b" anchorCtr="0"/>
          <a:lstStyle>
            <a:lvl1pPr>
              <a:defRPr sz="5400" strike="noStrike" spc="-147" baseline="0">
                <a:solidFill>
                  <a:schemeClr val="tx1"/>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72032" y="4830765"/>
            <a:ext cx="8527440" cy="730183"/>
          </a:xfrm>
          <a:noFill/>
        </p:spPr>
        <p:txBody>
          <a:bodyPr lIns="0" tIns="109728" rIns="164592" bIns="109728">
            <a:noAutofit/>
          </a:bodyPr>
          <a:lstStyle>
            <a:lvl1pPr marL="0" indent="0">
              <a:spcBef>
                <a:spcPts val="0"/>
              </a:spcBef>
              <a:buNone/>
              <a:defRPr sz="2000" spc="0" baseline="0">
                <a:solidFill>
                  <a:schemeClr val="tx1"/>
                </a:solidFill>
                <a:latin typeface="+mn-lt"/>
              </a:defRPr>
            </a:lvl1pPr>
          </a:lstStyle>
          <a:p>
            <a:pPr lvl="0"/>
            <a:r>
              <a:rPr lang="en-US" err="1"/>
              <a:t>Autahor</a:t>
            </a:r>
            <a:r>
              <a:rPr lang="en-US"/>
              <a:t> Name</a:t>
            </a:r>
          </a:p>
          <a:p>
            <a:pPr lvl="0"/>
            <a:r>
              <a:rPr lang="en-US"/>
              <a:t>Date</a:t>
            </a:r>
          </a:p>
        </p:txBody>
      </p:sp>
      <p:pic>
        <p:nvPicPr>
          <p:cNvPr id="64" name="MS logo gray - E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65141" y="449267"/>
            <a:ext cx="1206257" cy="258307"/>
          </a:xfrm>
          <a:prstGeom prst="rect">
            <a:avLst/>
          </a:prstGeom>
        </p:spPr>
      </p:pic>
    </p:spTree>
    <p:extLst>
      <p:ext uri="{BB962C8B-B14F-4D97-AF65-F5344CB8AC3E}">
        <p14:creationId xmlns:p14="http://schemas.microsoft.com/office/powerpoint/2010/main" val="12761926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9" y="1212851"/>
            <a:ext cx="11887200" cy="2443746"/>
          </a:xfrm>
          <a:prstGeom prst="rect">
            <a:avLst/>
          </a:prstGeom>
        </p:spPr>
        <p:txBody>
          <a:bodyPr/>
          <a:lstStyle>
            <a:lvl1pPr marL="290457" indent="-290457">
              <a:buClr>
                <a:schemeClr val="tx1"/>
              </a:buClr>
              <a:buSzPct val="90000"/>
              <a:buFont typeface="Arial" pitchFamily="34" charset="0"/>
              <a:buChar char="•"/>
              <a:defRPr sz="359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390" indent="-280935">
              <a:buClr>
                <a:schemeClr val="tx1"/>
              </a:buClr>
              <a:buSzPct val="90000"/>
              <a:buFont typeface="Arial" pitchFamily="34" charset="0"/>
              <a:buChar char="•"/>
              <a:defRPr sz="3199">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847" indent="-290457">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404" indent="-228557">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960" indent="-228557">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2"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99"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5006049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2" name="Text Placeholder 11"/>
          <p:cNvSpPr>
            <a:spLocks noGrp="1"/>
          </p:cNvSpPr>
          <p:nvPr>
            <p:ph type="body" sz="quarter" idx="11" hasCustomPrompt="1"/>
          </p:nvPr>
        </p:nvSpPr>
        <p:spPr>
          <a:xfrm>
            <a:off x="1154703" y="4548312"/>
            <a:ext cx="7380287" cy="332399"/>
          </a:xfrm>
        </p:spPr>
        <p:txBody>
          <a:bodyPr lIns="0" tIns="0" rIns="0" bIns="0"/>
          <a:lstStyle>
            <a:lvl1pPr marL="0" indent="0">
              <a:buNone/>
              <a:defRPr sz="2400" b="0" i="0" baseline="0">
                <a:solidFill>
                  <a:srgbClr val="63175B"/>
                </a:solidFill>
                <a:latin typeface="Segoe UI Light" charset="0"/>
                <a:ea typeface="Segoe UI Light" charset="0"/>
                <a:cs typeface="Segoe UI Light" charset="0"/>
              </a:defRPr>
            </a:lvl1pPr>
          </a:lstStyle>
          <a:p>
            <a:pPr lvl="0"/>
            <a:r>
              <a:rPr lang="en-US"/>
              <a:t>Chapter Title Here Segoe UI Light </a:t>
            </a:r>
          </a:p>
        </p:txBody>
      </p:sp>
      <p:sp>
        <p:nvSpPr>
          <p:cNvPr id="10" name="Picture Placeholder 9"/>
          <p:cNvSpPr>
            <a:spLocks noGrp="1"/>
          </p:cNvSpPr>
          <p:nvPr>
            <p:ph type="pic" sz="quarter" idx="10" hasCustomPrompt="1"/>
          </p:nvPr>
        </p:nvSpPr>
        <p:spPr>
          <a:xfrm>
            <a:off x="0" y="0"/>
            <a:ext cx="12436475" cy="3698240"/>
          </a:xfrm>
          <a:solidFill>
            <a:schemeClr val="bg1"/>
          </a:solidFill>
        </p:spPr>
        <p:txBody>
          <a:bodyPr/>
          <a:lstStyle/>
          <a:p>
            <a:r>
              <a:rPr lang="en-US"/>
              <a:t>Picture placed here</a:t>
            </a:r>
          </a:p>
        </p:txBody>
      </p:sp>
      <p:sp>
        <p:nvSpPr>
          <p:cNvPr id="4" name="Text Placeholder 3">
            <a:extLst>
              <a:ext uri="{FF2B5EF4-FFF2-40B4-BE49-F238E27FC236}">
                <a16:creationId xmlns:a16="http://schemas.microsoft.com/office/drawing/2014/main" id="{89C32877-4F40-42AA-89A2-E3DEDD09E92F}"/>
              </a:ext>
            </a:extLst>
          </p:cNvPr>
          <p:cNvSpPr>
            <a:spLocks noGrp="1"/>
          </p:cNvSpPr>
          <p:nvPr>
            <p:ph type="body" sz="quarter" idx="4294967295"/>
          </p:nvPr>
        </p:nvSpPr>
        <p:spPr>
          <a:xfrm>
            <a:off x="1154703" y="4918075"/>
            <a:ext cx="6731997" cy="1295739"/>
          </a:xfrm>
        </p:spPr>
        <p:txBody>
          <a:bodyPr lIns="0"/>
          <a:lstStyle/>
          <a:p>
            <a:pPr marL="102870" indent="-285750">
              <a:lnSpc>
                <a:spcPct val="140000"/>
              </a:lnSpc>
              <a:spcBef>
                <a:spcPts val="0"/>
              </a:spcBef>
              <a:spcAft>
                <a:spcPts val="300"/>
              </a:spcAft>
              <a:buFont typeface="Arial" charset="0"/>
              <a:buChar char="•"/>
            </a:pPr>
            <a:r>
              <a:rPr lang="en-US" sz="1600">
                <a:solidFill>
                  <a:schemeClr val="bg1">
                    <a:lumMod val="25000"/>
                  </a:schemeClr>
                </a:solidFill>
                <a:latin typeface="Segoe UI Semilight" charset="0"/>
                <a:ea typeface="Segoe UI Semilight" charset="0"/>
                <a:cs typeface="Segoe UI Semilight" charset="0"/>
              </a:rPr>
              <a:t>Enhance independence for students of all abilities with intelligent tools</a:t>
            </a:r>
          </a:p>
          <a:p>
            <a:pPr marL="102870" indent="-285750">
              <a:lnSpc>
                <a:spcPct val="140000"/>
              </a:lnSpc>
              <a:spcBef>
                <a:spcPts val="0"/>
              </a:spcBef>
              <a:spcAft>
                <a:spcPts val="300"/>
              </a:spcAft>
              <a:buFont typeface="Arial" charset="0"/>
              <a:buChar char="•"/>
            </a:pPr>
            <a:r>
              <a:rPr lang="en-US" sz="1600">
                <a:solidFill>
                  <a:schemeClr val="bg1">
                    <a:lumMod val="25000"/>
                  </a:schemeClr>
                </a:solidFill>
                <a:latin typeface="Segoe UI Semilight" charset="0"/>
                <a:ea typeface="Segoe UI Semilight" charset="0"/>
                <a:cs typeface="Segoe UI Semilight" charset="0"/>
              </a:rPr>
              <a:t>Spark curiosity in STEM</a:t>
            </a:r>
          </a:p>
          <a:p>
            <a:pPr marL="102870" indent="-285750">
              <a:lnSpc>
                <a:spcPct val="140000"/>
              </a:lnSpc>
              <a:spcBef>
                <a:spcPts val="0"/>
              </a:spcBef>
              <a:spcAft>
                <a:spcPts val="300"/>
              </a:spcAft>
              <a:buFont typeface="Arial" charset="0"/>
              <a:buChar char="•"/>
            </a:pPr>
            <a:r>
              <a:rPr lang="en-US" sz="1600">
                <a:solidFill>
                  <a:schemeClr val="bg1">
                    <a:lumMod val="25000"/>
                  </a:schemeClr>
                </a:solidFill>
                <a:latin typeface="Segoe UI Semilight" charset="0"/>
                <a:ea typeface="Segoe UI Semilight" charset="0"/>
                <a:cs typeface="Segoe UI Semilight" charset="0"/>
              </a:rPr>
              <a:t>Bring lessons to life</a:t>
            </a:r>
          </a:p>
        </p:txBody>
      </p:sp>
      <p:grpSp>
        <p:nvGrpSpPr>
          <p:cNvPr id="5" name="Group 4"/>
          <p:cNvGrpSpPr/>
          <p:nvPr userDrawn="1"/>
        </p:nvGrpSpPr>
        <p:grpSpPr>
          <a:xfrm>
            <a:off x="1154703" y="3330171"/>
            <a:ext cx="739524" cy="739524"/>
            <a:chOff x="1288669" y="3816312"/>
            <a:chExt cx="976066" cy="976066"/>
          </a:xfrm>
        </p:grpSpPr>
        <p:sp>
          <p:nvSpPr>
            <p:cNvPr id="6" name="Oval 5"/>
            <p:cNvSpPr/>
            <p:nvPr/>
          </p:nvSpPr>
          <p:spPr bwMode="auto">
            <a:xfrm>
              <a:off x="1288669" y="3816312"/>
              <a:ext cx="976066" cy="976066"/>
            </a:xfrm>
            <a:prstGeom prst="ellipse">
              <a:avLst/>
            </a:prstGeom>
            <a:solidFill>
              <a:srgbClr val="63175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p:nvPicPr>
          <p:blipFill>
            <a:blip r:embed="rId2"/>
            <a:stretch>
              <a:fillRect/>
            </a:stretch>
          </p:blipFill>
          <p:spPr>
            <a:xfrm>
              <a:off x="1462434" y="3995232"/>
              <a:ext cx="635794" cy="635794"/>
            </a:xfrm>
            <a:prstGeom prst="rect">
              <a:avLst/>
            </a:prstGeom>
          </p:spPr>
        </p:pic>
      </p:grpSp>
    </p:spTree>
    <p:extLst>
      <p:ext uri="{BB962C8B-B14F-4D97-AF65-F5344CB8AC3E}">
        <p14:creationId xmlns:p14="http://schemas.microsoft.com/office/powerpoint/2010/main" val="21835958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1000"/>
                                        <p:tgtEl>
                                          <p:spTgt spid="4">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1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2" name="Text Placeholder 11"/>
          <p:cNvSpPr>
            <a:spLocks noGrp="1"/>
          </p:cNvSpPr>
          <p:nvPr>
            <p:ph type="body" sz="quarter" idx="11" hasCustomPrompt="1"/>
          </p:nvPr>
        </p:nvSpPr>
        <p:spPr>
          <a:xfrm>
            <a:off x="1154703" y="4548312"/>
            <a:ext cx="7380287" cy="332399"/>
          </a:xfrm>
        </p:spPr>
        <p:txBody>
          <a:bodyPr lIns="0" tIns="0" rIns="0" bIns="0"/>
          <a:lstStyle>
            <a:lvl1pPr marL="0" indent="0">
              <a:buNone/>
              <a:defRPr sz="2400" b="0" i="0" baseline="0">
                <a:solidFill>
                  <a:srgbClr val="63175B"/>
                </a:solidFill>
                <a:latin typeface="Segoe UI Light" charset="0"/>
                <a:ea typeface="Segoe UI Light" charset="0"/>
                <a:cs typeface="Segoe UI Light" charset="0"/>
              </a:defRPr>
            </a:lvl1pPr>
          </a:lstStyle>
          <a:p>
            <a:pPr lvl="0"/>
            <a:r>
              <a:rPr lang="en-US"/>
              <a:t>Chapter Title Here Segoe UI Light </a:t>
            </a:r>
          </a:p>
        </p:txBody>
      </p:sp>
      <p:sp>
        <p:nvSpPr>
          <p:cNvPr id="10" name="Picture Placeholder 9"/>
          <p:cNvSpPr>
            <a:spLocks noGrp="1"/>
          </p:cNvSpPr>
          <p:nvPr>
            <p:ph type="pic" sz="quarter" idx="10" hasCustomPrompt="1"/>
          </p:nvPr>
        </p:nvSpPr>
        <p:spPr>
          <a:xfrm>
            <a:off x="0" y="0"/>
            <a:ext cx="12436475" cy="3698240"/>
          </a:xfrm>
          <a:solidFill>
            <a:schemeClr val="bg1"/>
          </a:solidFill>
        </p:spPr>
        <p:txBody>
          <a:bodyPr/>
          <a:lstStyle/>
          <a:p>
            <a:r>
              <a:rPr lang="en-US"/>
              <a:t>Picture placed here</a:t>
            </a:r>
          </a:p>
        </p:txBody>
      </p:sp>
      <p:grpSp>
        <p:nvGrpSpPr>
          <p:cNvPr id="13" name="Group 12"/>
          <p:cNvGrpSpPr>
            <a:grpSpLocks noChangeAspect="1"/>
          </p:cNvGrpSpPr>
          <p:nvPr userDrawn="1"/>
        </p:nvGrpSpPr>
        <p:grpSpPr>
          <a:xfrm>
            <a:off x="1154703" y="3327908"/>
            <a:ext cx="740664" cy="740664"/>
            <a:chOff x="804774" y="1723355"/>
            <a:chExt cx="976066" cy="976066"/>
          </a:xfrm>
        </p:grpSpPr>
        <p:sp>
          <p:nvSpPr>
            <p:cNvPr id="14" name="Oval 13"/>
            <p:cNvSpPr/>
            <p:nvPr/>
          </p:nvSpPr>
          <p:spPr bwMode="auto">
            <a:xfrm>
              <a:off x="804774" y="1723355"/>
              <a:ext cx="976066" cy="976066"/>
            </a:xfrm>
            <a:prstGeom prst="ellipse">
              <a:avLst/>
            </a:prstGeom>
            <a:solidFill>
              <a:srgbClr val="63175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5" name="Picture 14"/>
            <p:cNvPicPr>
              <a:picLocks noChangeAspect="1"/>
            </p:cNvPicPr>
            <p:nvPr/>
          </p:nvPicPr>
          <p:blipFill>
            <a:blip r:embed="rId2"/>
            <a:stretch>
              <a:fillRect/>
            </a:stretch>
          </p:blipFill>
          <p:spPr>
            <a:xfrm>
              <a:off x="927347" y="2015288"/>
              <a:ext cx="730920" cy="392200"/>
            </a:xfrm>
            <a:prstGeom prst="rect">
              <a:avLst/>
            </a:prstGeom>
          </p:spPr>
        </p:pic>
      </p:grpSp>
      <p:sp>
        <p:nvSpPr>
          <p:cNvPr id="4" name="Text Placeholder 3">
            <a:extLst>
              <a:ext uri="{FF2B5EF4-FFF2-40B4-BE49-F238E27FC236}">
                <a16:creationId xmlns:a16="http://schemas.microsoft.com/office/drawing/2014/main" id="{89C32877-4F40-42AA-89A2-E3DEDD09E92F}"/>
              </a:ext>
            </a:extLst>
          </p:cNvPr>
          <p:cNvSpPr>
            <a:spLocks noGrp="1"/>
          </p:cNvSpPr>
          <p:nvPr>
            <p:ph type="body" sz="quarter" idx="4294967295"/>
          </p:nvPr>
        </p:nvSpPr>
        <p:spPr>
          <a:xfrm>
            <a:off x="1154703" y="4918075"/>
            <a:ext cx="6731997" cy="1295739"/>
          </a:xfrm>
        </p:spPr>
        <p:txBody>
          <a:bodyPr lIns="0"/>
          <a:lstStyle/>
          <a:p>
            <a:pPr marL="102870" indent="-285750">
              <a:lnSpc>
                <a:spcPct val="140000"/>
              </a:lnSpc>
              <a:spcBef>
                <a:spcPts val="0"/>
              </a:spcBef>
              <a:spcAft>
                <a:spcPts val="300"/>
              </a:spcAft>
              <a:buFont typeface="Arial" charset="0"/>
              <a:buChar char="•"/>
            </a:pPr>
            <a:r>
              <a:rPr lang="en-US" sz="1600">
                <a:solidFill>
                  <a:schemeClr val="bg1">
                    <a:lumMod val="25000"/>
                  </a:schemeClr>
                </a:solidFill>
                <a:latin typeface="Segoe UI Semilight" charset="0"/>
                <a:ea typeface="Segoe UI Semilight" charset="0"/>
                <a:cs typeface="Segoe UI Semilight" charset="0"/>
              </a:rPr>
              <a:t>Enhance independence for students of all abilities with intelligent tools</a:t>
            </a:r>
          </a:p>
          <a:p>
            <a:pPr marL="102870" indent="-285750">
              <a:lnSpc>
                <a:spcPct val="140000"/>
              </a:lnSpc>
              <a:spcBef>
                <a:spcPts val="0"/>
              </a:spcBef>
              <a:spcAft>
                <a:spcPts val="300"/>
              </a:spcAft>
              <a:buFont typeface="Arial" charset="0"/>
              <a:buChar char="•"/>
            </a:pPr>
            <a:r>
              <a:rPr lang="en-US" sz="1600">
                <a:solidFill>
                  <a:schemeClr val="bg1">
                    <a:lumMod val="25000"/>
                  </a:schemeClr>
                </a:solidFill>
                <a:latin typeface="Segoe UI Semilight" charset="0"/>
                <a:ea typeface="Segoe UI Semilight" charset="0"/>
                <a:cs typeface="Segoe UI Semilight" charset="0"/>
              </a:rPr>
              <a:t>Spark curiosity in STEM</a:t>
            </a:r>
          </a:p>
          <a:p>
            <a:pPr marL="102870" indent="-285750">
              <a:lnSpc>
                <a:spcPct val="140000"/>
              </a:lnSpc>
              <a:spcBef>
                <a:spcPts val="0"/>
              </a:spcBef>
              <a:spcAft>
                <a:spcPts val="300"/>
              </a:spcAft>
              <a:buFont typeface="Arial" charset="0"/>
              <a:buChar char="•"/>
            </a:pPr>
            <a:r>
              <a:rPr lang="en-US" sz="1600">
                <a:solidFill>
                  <a:schemeClr val="bg1">
                    <a:lumMod val="25000"/>
                  </a:schemeClr>
                </a:solidFill>
                <a:latin typeface="Segoe UI Semilight" charset="0"/>
                <a:ea typeface="Segoe UI Semilight" charset="0"/>
                <a:cs typeface="Segoe UI Semilight" charset="0"/>
              </a:rPr>
              <a:t>Bring lessons to life</a:t>
            </a:r>
          </a:p>
        </p:txBody>
      </p:sp>
    </p:spTree>
    <p:extLst>
      <p:ext uri="{BB962C8B-B14F-4D97-AF65-F5344CB8AC3E}">
        <p14:creationId xmlns:p14="http://schemas.microsoft.com/office/powerpoint/2010/main" val="16793701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1000"/>
                                        <p:tgtEl>
                                          <p:spTgt spid="4">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1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2" name="Text Placeholder 11"/>
          <p:cNvSpPr>
            <a:spLocks noGrp="1"/>
          </p:cNvSpPr>
          <p:nvPr>
            <p:ph type="body" sz="quarter" idx="11" hasCustomPrompt="1"/>
          </p:nvPr>
        </p:nvSpPr>
        <p:spPr>
          <a:xfrm>
            <a:off x="1154703" y="4548312"/>
            <a:ext cx="7380287" cy="332399"/>
          </a:xfrm>
        </p:spPr>
        <p:txBody>
          <a:bodyPr lIns="0" tIns="0" rIns="0" bIns="0"/>
          <a:lstStyle>
            <a:lvl1pPr marL="0" indent="0">
              <a:buNone/>
              <a:defRPr sz="2400" b="0" i="0" baseline="0">
                <a:solidFill>
                  <a:srgbClr val="63175B"/>
                </a:solidFill>
                <a:latin typeface="Segoe UI Light" charset="0"/>
                <a:ea typeface="Segoe UI Light" charset="0"/>
                <a:cs typeface="Segoe UI Light" charset="0"/>
              </a:defRPr>
            </a:lvl1pPr>
          </a:lstStyle>
          <a:p>
            <a:pPr lvl="0"/>
            <a:r>
              <a:rPr lang="en-US"/>
              <a:t>Chapter Title Here Segoe UI Light </a:t>
            </a:r>
          </a:p>
        </p:txBody>
      </p:sp>
      <p:sp>
        <p:nvSpPr>
          <p:cNvPr id="10" name="Picture Placeholder 9"/>
          <p:cNvSpPr>
            <a:spLocks noGrp="1"/>
          </p:cNvSpPr>
          <p:nvPr>
            <p:ph type="pic" sz="quarter" idx="10" hasCustomPrompt="1"/>
          </p:nvPr>
        </p:nvSpPr>
        <p:spPr>
          <a:xfrm>
            <a:off x="0" y="0"/>
            <a:ext cx="12436475" cy="3698240"/>
          </a:xfrm>
          <a:solidFill>
            <a:schemeClr val="bg1"/>
          </a:solidFill>
        </p:spPr>
        <p:txBody>
          <a:bodyPr/>
          <a:lstStyle/>
          <a:p>
            <a:r>
              <a:rPr lang="en-US"/>
              <a:t>Picture placed here</a:t>
            </a:r>
          </a:p>
        </p:txBody>
      </p:sp>
      <p:sp>
        <p:nvSpPr>
          <p:cNvPr id="4" name="Text Placeholder 3">
            <a:extLst>
              <a:ext uri="{FF2B5EF4-FFF2-40B4-BE49-F238E27FC236}">
                <a16:creationId xmlns:a16="http://schemas.microsoft.com/office/drawing/2014/main" id="{89C32877-4F40-42AA-89A2-E3DEDD09E92F}"/>
              </a:ext>
            </a:extLst>
          </p:cNvPr>
          <p:cNvSpPr>
            <a:spLocks noGrp="1"/>
          </p:cNvSpPr>
          <p:nvPr>
            <p:ph type="body" sz="quarter" idx="4294967295"/>
          </p:nvPr>
        </p:nvSpPr>
        <p:spPr>
          <a:xfrm>
            <a:off x="1154703" y="4918075"/>
            <a:ext cx="6731997" cy="1295739"/>
          </a:xfrm>
        </p:spPr>
        <p:txBody>
          <a:bodyPr lIns="0"/>
          <a:lstStyle/>
          <a:p>
            <a:pPr marL="102870" indent="-285750">
              <a:lnSpc>
                <a:spcPct val="140000"/>
              </a:lnSpc>
              <a:spcBef>
                <a:spcPts val="0"/>
              </a:spcBef>
              <a:spcAft>
                <a:spcPts val="300"/>
              </a:spcAft>
              <a:buFont typeface="Arial" charset="0"/>
              <a:buChar char="•"/>
            </a:pPr>
            <a:r>
              <a:rPr lang="en-US" sz="1600">
                <a:solidFill>
                  <a:schemeClr val="bg1">
                    <a:lumMod val="25000"/>
                  </a:schemeClr>
                </a:solidFill>
                <a:latin typeface="Segoe UI Semilight" charset="0"/>
                <a:ea typeface="Segoe UI Semilight" charset="0"/>
                <a:cs typeface="Segoe UI Semilight" charset="0"/>
              </a:rPr>
              <a:t>Enhance independence for students of all abilities with intelligent tools</a:t>
            </a:r>
          </a:p>
          <a:p>
            <a:pPr marL="102870" indent="-285750">
              <a:lnSpc>
                <a:spcPct val="140000"/>
              </a:lnSpc>
              <a:spcBef>
                <a:spcPts val="0"/>
              </a:spcBef>
              <a:spcAft>
                <a:spcPts val="300"/>
              </a:spcAft>
              <a:buFont typeface="Arial" charset="0"/>
              <a:buChar char="•"/>
            </a:pPr>
            <a:r>
              <a:rPr lang="en-US" sz="1600">
                <a:solidFill>
                  <a:schemeClr val="bg1">
                    <a:lumMod val="25000"/>
                  </a:schemeClr>
                </a:solidFill>
                <a:latin typeface="Segoe UI Semilight" charset="0"/>
                <a:ea typeface="Segoe UI Semilight" charset="0"/>
                <a:cs typeface="Segoe UI Semilight" charset="0"/>
              </a:rPr>
              <a:t>Spark curiosity in STEM</a:t>
            </a:r>
          </a:p>
          <a:p>
            <a:pPr marL="102870" indent="-285750">
              <a:lnSpc>
                <a:spcPct val="140000"/>
              </a:lnSpc>
              <a:spcBef>
                <a:spcPts val="0"/>
              </a:spcBef>
              <a:spcAft>
                <a:spcPts val="300"/>
              </a:spcAft>
              <a:buFont typeface="Arial" charset="0"/>
              <a:buChar char="•"/>
            </a:pPr>
            <a:r>
              <a:rPr lang="en-US" sz="1600">
                <a:solidFill>
                  <a:schemeClr val="bg1">
                    <a:lumMod val="25000"/>
                  </a:schemeClr>
                </a:solidFill>
                <a:latin typeface="Segoe UI Semilight" charset="0"/>
                <a:ea typeface="Segoe UI Semilight" charset="0"/>
                <a:cs typeface="Segoe UI Semilight" charset="0"/>
              </a:rPr>
              <a:t>Bring lessons to life</a:t>
            </a:r>
          </a:p>
        </p:txBody>
      </p:sp>
      <p:grpSp>
        <p:nvGrpSpPr>
          <p:cNvPr id="8" name="Group 7"/>
          <p:cNvGrpSpPr>
            <a:grpSpLocks noChangeAspect="1"/>
          </p:cNvGrpSpPr>
          <p:nvPr userDrawn="1"/>
        </p:nvGrpSpPr>
        <p:grpSpPr>
          <a:xfrm>
            <a:off x="1153563" y="3329031"/>
            <a:ext cx="740664" cy="740664"/>
            <a:chOff x="804774" y="1723355"/>
            <a:chExt cx="976066" cy="976066"/>
          </a:xfrm>
        </p:grpSpPr>
        <p:sp>
          <p:nvSpPr>
            <p:cNvPr id="9" name="Oval 8"/>
            <p:cNvSpPr/>
            <p:nvPr/>
          </p:nvSpPr>
          <p:spPr bwMode="auto">
            <a:xfrm>
              <a:off x="804774" y="1723355"/>
              <a:ext cx="976066" cy="976066"/>
            </a:xfrm>
            <a:prstGeom prst="ellipse">
              <a:avLst/>
            </a:prstGeom>
            <a:solidFill>
              <a:srgbClr val="63175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p:nvPicPr>
          <p:blipFill>
            <a:blip r:embed="rId2"/>
            <a:stretch>
              <a:fillRect/>
            </a:stretch>
          </p:blipFill>
          <p:spPr>
            <a:xfrm>
              <a:off x="967853" y="2026846"/>
              <a:ext cx="649908" cy="369084"/>
            </a:xfrm>
            <a:prstGeom prst="rect">
              <a:avLst/>
            </a:prstGeom>
          </p:spPr>
        </p:pic>
      </p:grpSp>
    </p:spTree>
    <p:extLst>
      <p:ext uri="{BB962C8B-B14F-4D97-AF65-F5344CB8AC3E}">
        <p14:creationId xmlns:p14="http://schemas.microsoft.com/office/powerpoint/2010/main" val="17182213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1000"/>
                                        <p:tgtEl>
                                          <p:spTgt spid="4">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1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13" name="Picture Placeholder 12"/>
          <p:cNvSpPr>
            <a:spLocks noGrp="1"/>
          </p:cNvSpPr>
          <p:nvPr>
            <p:ph type="pic" sz="quarter" idx="10" hasCustomPrompt="1"/>
          </p:nvPr>
        </p:nvSpPr>
        <p:spPr>
          <a:xfrm>
            <a:off x="0" y="-1"/>
            <a:ext cx="12436475" cy="2211389"/>
          </a:xfrm>
          <a:solidFill>
            <a:schemeClr val="bg1"/>
          </a:solidFill>
        </p:spPr>
        <p:txBody>
          <a:bodyPr/>
          <a:lstStyle>
            <a:lvl1pPr marL="0" indent="0">
              <a:buNone/>
              <a:defRPr baseline="0"/>
            </a:lvl1pPr>
          </a:lstStyle>
          <a:p>
            <a:r>
              <a:rPr lang="en-US"/>
              <a:t>New approved photo here</a:t>
            </a:r>
          </a:p>
        </p:txBody>
      </p:sp>
      <p:sp>
        <p:nvSpPr>
          <p:cNvPr id="2" name="Title 1"/>
          <p:cNvSpPr>
            <a:spLocks noGrp="1"/>
          </p:cNvSpPr>
          <p:nvPr>
            <p:ph type="title" hasCustomPrompt="1"/>
          </p:nvPr>
        </p:nvSpPr>
        <p:spPr>
          <a:xfrm>
            <a:off x="779373" y="2926899"/>
            <a:ext cx="3386227" cy="2437590"/>
          </a:xfrm>
        </p:spPr>
        <p:txBody>
          <a:bodyPr wrap="square" lIns="0" tIns="0" rIns="0" bIns="0">
            <a:spAutoFit/>
          </a:bodyPr>
          <a:lstStyle>
            <a:lvl1pPr>
              <a:lnSpc>
                <a:spcPct val="110000"/>
              </a:lnSpc>
              <a:defRPr sz="4800" b="0" i="0" strike="noStrike" baseline="0">
                <a:solidFill>
                  <a:srgbClr val="63175B"/>
                </a:solidFill>
                <a:latin typeface="Segoe UI Light" charset="0"/>
                <a:ea typeface="Segoe UI Light" charset="0"/>
                <a:cs typeface="Segoe UI Light" charset="0"/>
              </a:defRPr>
            </a:lvl1pPr>
          </a:lstStyle>
          <a:p>
            <a:r>
              <a:rPr lang="en-US"/>
              <a:t>Title here Segoe UI </a:t>
            </a:r>
            <a:br>
              <a:rPr lang="en-US"/>
            </a:br>
            <a:r>
              <a:rPr lang="en-US"/>
              <a:t>48 </a:t>
            </a:r>
            <a:r>
              <a:rPr lang="en-US" err="1"/>
              <a:t>pt</a:t>
            </a:r>
            <a:endParaRPr lang="en-US"/>
          </a:p>
        </p:txBody>
      </p:sp>
      <p:sp>
        <p:nvSpPr>
          <p:cNvPr id="6" name="TextBox 5"/>
          <p:cNvSpPr txBox="1"/>
          <p:nvPr userDrawn="1"/>
        </p:nvSpPr>
        <p:spPr>
          <a:xfrm>
            <a:off x="6065838" y="3053462"/>
            <a:ext cx="2542222" cy="166199"/>
          </a:xfrm>
          <a:prstGeom prst="rect">
            <a:avLst/>
          </a:prstGeom>
          <a:noFill/>
        </p:spPr>
        <p:txBody>
          <a:bodyPr wrap="square" lIns="0" tIns="0" rIns="0" bIns="0" rtlCol="0">
            <a:spAutoFit/>
          </a:bodyPr>
          <a:lstStyle/>
          <a:p>
            <a:pPr>
              <a:lnSpc>
                <a:spcPct val="90000"/>
              </a:lnSpc>
            </a:pPr>
            <a:r>
              <a:rPr lang="en-US" sz="1200" spc="50">
                <a:solidFill>
                  <a:srgbClr val="63175B"/>
                </a:solidFill>
              </a:rPr>
              <a:t>SCENARIO</a:t>
            </a:r>
          </a:p>
        </p:txBody>
      </p:sp>
      <p:sp>
        <p:nvSpPr>
          <p:cNvPr id="7" name="TextBox 6"/>
          <p:cNvSpPr txBox="1"/>
          <p:nvPr userDrawn="1"/>
        </p:nvSpPr>
        <p:spPr>
          <a:xfrm>
            <a:off x="6065838" y="5223690"/>
            <a:ext cx="2542222" cy="166199"/>
          </a:xfrm>
          <a:prstGeom prst="rect">
            <a:avLst/>
          </a:prstGeom>
          <a:noFill/>
        </p:spPr>
        <p:txBody>
          <a:bodyPr wrap="square" lIns="0" tIns="0" rIns="0" bIns="0" rtlCol="0">
            <a:spAutoFit/>
          </a:bodyPr>
          <a:lstStyle/>
          <a:p>
            <a:pPr>
              <a:lnSpc>
                <a:spcPct val="90000"/>
              </a:lnSpc>
            </a:pPr>
            <a:r>
              <a:rPr lang="en-US" sz="1200" spc="50">
                <a:solidFill>
                  <a:srgbClr val="63175B"/>
                </a:solidFill>
              </a:rPr>
              <a:t>SOLUTIONS</a:t>
            </a:r>
          </a:p>
        </p:txBody>
      </p:sp>
      <p:grpSp>
        <p:nvGrpSpPr>
          <p:cNvPr id="23" name="Group 22"/>
          <p:cNvGrpSpPr/>
          <p:nvPr userDrawn="1"/>
        </p:nvGrpSpPr>
        <p:grpSpPr>
          <a:xfrm>
            <a:off x="804774" y="1723355"/>
            <a:ext cx="976066" cy="976066"/>
            <a:chOff x="804774" y="1723355"/>
            <a:chExt cx="976066" cy="976066"/>
          </a:xfrm>
        </p:grpSpPr>
        <p:sp>
          <p:nvSpPr>
            <p:cNvPr id="21" name="Oval 20"/>
            <p:cNvSpPr/>
            <p:nvPr userDrawn="1"/>
          </p:nvSpPr>
          <p:spPr bwMode="auto">
            <a:xfrm>
              <a:off x="804774" y="1723355"/>
              <a:ext cx="976066" cy="976066"/>
            </a:xfrm>
            <a:prstGeom prst="ellipse">
              <a:avLst/>
            </a:prstGeom>
            <a:solidFill>
              <a:srgbClr val="63175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22" name="Picture 21"/>
            <p:cNvPicPr>
              <a:picLocks noChangeAspect="1"/>
            </p:cNvPicPr>
            <p:nvPr userDrawn="1"/>
          </p:nvPicPr>
          <p:blipFill>
            <a:blip r:embed="rId2"/>
            <a:stretch>
              <a:fillRect/>
            </a:stretch>
          </p:blipFill>
          <p:spPr>
            <a:xfrm>
              <a:off x="978539" y="1889575"/>
              <a:ext cx="635794" cy="635794"/>
            </a:xfrm>
            <a:prstGeom prst="rect">
              <a:avLst/>
            </a:prstGeom>
          </p:spPr>
        </p:pic>
      </p:grpSp>
      <p:sp>
        <p:nvSpPr>
          <p:cNvPr id="15" name="Text Placeholder 14"/>
          <p:cNvSpPr>
            <a:spLocks noGrp="1"/>
          </p:cNvSpPr>
          <p:nvPr>
            <p:ph type="body" sz="quarter" idx="11" hasCustomPrompt="1"/>
          </p:nvPr>
        </p:nvSpPr>
        <p:spPr>
          <a:xfrm>
            <a:off x="6065838" y="3308327"/>
            <a:ext cx="5757862" cy="313932"/>
          </a:xfrm>
        </p:spPr>
        <p:txBody>
          <a:bodyPr lIns="0" tIns="0" rIns="0" bIns="0"/>
          <a:lstStyle>
            <a:lvl1pPr marL="0" indent="0">
              <a:lnSpc>
                <a:spcPct val="120000"/>
              </a:lnSpc>
              <a:buNone/>
              <a:defRPr sz="1700" b="0" i="0" baseline="0">
                <a:solidFill>
                  <a:schemeClr val="bg1">
                    <a:lumMod val="25000"/>
                  </a:schemeClr>
                </a:solidFill>
                <a:latin typeface="Segoe UI Light" charset="0"/>
                <a:ea typeface="Segoe UI Light" charset="0"/>
                <a:cs typeface="Segoe UI Light" charset="0"/>
              </a:defRPr>
            </a:lvl1pPr>
          </a:lstStyle>
          <a:p>
            <a:pPr lvl="0"/>
            <a:r>
              <a:rPr lang="en-US"/>
              <a:t>Scenario or customer story Segoe UI 12 </a:t>
            </a:r>
            <a:r>
              <a:rPr lang="en-US" err="1"/>
              <a:t>pt</a:t>
            </a:r>
            <a:endParaRPr lang="en-US"/>
          </a:p>
        </p:txBody>
      </p:sp>
      <p:sp>
        <p:nvSpPr>
          <p:cNvPr id="16" name="Text Placeholder 14"/>
          <p:cNvSpPr>
            <a:spLocks noGrp="1"/>
          </p:cNvSpPr>
          <p:nvPr>
            <p:ph type="body" sz="quarter" idx="12" hasCustomPrompt="1"/>
          </p:nvPr>
        </p:nvSpPr>
        <p:spPr>
          <a:xfrm>
            <a:off x="6065838" y="5504774"/>
            <a:ext cx="5757862" cy="680186"/>
          </a:xfrm>
        </p:spPr>
        <p:txBody>
          <a:bodyPr lIns="0" tIns="0" rIns="0" bIns="0"/>
          <a:lstStyle>
            <a:lvl1pPr marL="285750" indent="-285750">
              <a:lnSpc>
                <a:spcPct val="120000"/>
              </a:lnSpc>
              <a:buSzPct val="70000"/>
              <a:buFont typeface="Arial" charset="0"/>
              <a:buChar char="•"/>
              <a:defRPr sz="1700" b="0" i="0" baseline="0">
                <a:solidFill>
                  <a:srgbClr val="63175B"/>
                </a:solidFill>
                <a:latin typeface="Segoe UI Light" charset="0"/>
                <a:ea typeface="Segoe UI Light" charset="0"/>
                <a:cs typeface="Segoe UI Light" charset="0"/>
              </a:defRPr>
            </a:lvl1pPr>
          </a:lstStyle>
          <a:p>
            <a:pPr lvl="0"/>
            <a:r>
              <a:rPr lang="en-US"/>
              <a:t>Product that makes good on promise</a:t>
            </a:r>
          </a:p>
          <a:p>
            <a:pPr lvl="0"/>
            <a:r>
              <a:rPr lang="en-US"/>
              <a:t>Segoe UI 12 </a:t>
            </a:r>
            <a:r>
              <a:rPr lang="en-US" err="1"/>
              <a:t>pt</a:t>
            </a:r>
            <a:endParaRPr lang="en-US"/>
          </a:p>
        </p:txBody>
      </p:sp>
    </p:spTree>
    <p:extLst>
      <p:ext uri="{BB962C8B-B14F-4D97-AF65-F5344CB8AC3E}">
        <p14:creationId xmlns:p14="http://schemas.microsoft.com/office/powerpoint/2010/main" val="2215684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13" name="Picture Placeholder 12"/>
          <p:cNvSpPr>
            <a:spLocks noGrp="1"/>
          </p:cNvSpPr>
          <p:nvPr>
            <p:ph type="pic" sz="quarter" idx="10" hasCustomPrompt="1"/>
          </p:nvPr>
        </p:nvSpPr>
        <p:spPr>
          <a:xfrm>
            <a:off x="0" y="-1"/>
            <a:ext cx="12436475" cy="2211389"/>
          </a:xfrm>
          <a:solidFill>
            <a:schemeClr val="bg1"/>
          </a:solidFill>
        </p:spPr>
        <p:txBody>
          <a:bodyPr/>
          <a:lstStyle>
            <a:lvl1pPr marL="0" indent="0">
              <a:buNone/>
              <a:defRPr baseline="0"/>
            </a:lvl1pPr>
          </a:lstStyle>
          <a:p>
            <a:r>
              <a:rPr lang="en-US"/>
              <a:t>New approved photo here</a:t>
            </a:r>
          </a:p>
        </p:txBody>
      </p:sp>
      <p:sp>
        <p:nvSpPr>
          <p:cNvPr id="2" name="Title 1"/>
          <p:cNvSpPr>
            <a:spLocks noGrp="1"/>
          </p:cNvSpPr>
          <p:nvPr>
            <p:ph type="title" hasCustomPrompt="1"/>
          </p:nvPr>
        </p:nvSpPr>
        <p:spPr>
          <a:xfrm>
            <a:off x="779373" y="2926899"/>
            <a:ext cx="3386227" cy="2437590"/>
          </a:xfrm>
        </p:spPr>
        <p:txBody>
          <a:bodyPr wrap="square" lIns="0" tIns="0" rIns="0" bIns="0">
            <a:spAutoFit/>
          </a:bodyPr>
          <a:lstStyle>
            <a:lvl1pPr>
              <a:lnSpc>
                <a:spcPct val="110000"/>
              </a:lnSpc>
              <a:defRPr sz="4800" b="0" i="0" strike="noStrike" baseline="0">
                <a:solidFill>
                  <a:srgbClr val="63175B"/>
                </a:solidFill>
                <a:latin typeface="Segoe UI Light" charset="0"/>
                <a:ea typeface="Segoe UI Light" charset="0"/>
                <a:cs typeface="Segoe UI Light" charset="0"/>
              </a:defRPr>
            </a:lvl1pPr>
          </a:lstStyle>
          <a:p>
            <a:r>
              <a:rPr lang="en-US"/>
              <a:t>Title here Segoe UI </a:t>
            </a:r>
            <a:br>
              <a:rPr lang="en-US"/>
            </a:br>
            <a:r>
              <a:rPr lang="en-US"/>
              <a:t>48 </a:t>
            </a:r>
            <a:r>
              <a:rPr lang="en-US" err="1"/>
              <a:t>pt</a:t>
            </a:r>
            <a:endParaRPr lang="en-US"/>
          </a:p>
        </p:txBody>
      </p:sp>
      <p:sp>
        <p:nvSpPr>
          <p:cNvPr id="6" name="TextBox 5"/>
          <p:cNvSpPr txBox="1"/>
          <p:nvPr userDrawn="1"/>
        </p:nvSpPr>
        <p:spPr>
          <a:xfrm>
            <a:off x="6065838" y="3053462"/>
            <a:ext cx="2542222" cy="166199"/>
          </a:xfrm>
          <a:prstGeom prst="rect">
            <a:avLst/>
          </a:prstGeom>
          <a:noFill/>
        </p:spPr>
        <p:txBody>
          <a:bodyPr wrap="square" lIns="0" tIns="0" rIns="0" bIns="0" rtlCol="0">
            <a:spAutoFit/>
          </a:bodyPr>
          <a:lstStyle/>
          <a:p>
            <a:pPr>
              <a:lnSpc>
                <a:spcPct val="90000"/>
              </a:lnSpc>
            </a:pPr>
            <a:r>
              <a:rPr lang="en-US" sz="1200" spc="50">
                <a:solidFill>
                  <a:srgbClr val="63175B"/>
                </a:solidFill>
              </a:rPr>
              <a:t>SCENARIO</a:t>
            </a:r>
          </a:p>
        </p:txBody>
      </p:sp>
      <p:sp>
        <p:nvSpPr>
          <p:cNvPr id="7" name="TextBox 6"/>
          <p:cNvSpPr txBox="1"/>
          <p:nvPr userDrawn="1"/>
        </p:nvSpPr>
        <p:spPr>
          <a:xfrm>
            <a:off x="6065838" y="5223690"/>
            <a:ext cx="2542222" cy="166199"/>
          </a:xfrm>
          <a:prstGeom prst="rect">
            <a:avLst/>
          </a:prstGeom>
          <a:noFill/>
        </p:spPr>
        <p:txBody>
          <a:bodyPr wrap="square" lIns="0" tIns="0" rIns="0" bIns="0" rtlCol="0">
            <a:spAutoFit/>
          </a:bodyPr>
          <a:lstStyle/>
          <a:p>
            <a:pPr>
              <a:lnSpc>
                <a:spcPct val="90000"/>
              </a:lnSpc>
            </a:pPr>
            <a:r>
              <a:rPr lang="en-US" sz="1200" spc="50">
                <a:solidFill>
                  <a:srgbClr val="63175B"/>
                </a:solidFill>
              </a:rPr>
              <a:t>SOLUTIONS</a:t>
            </a:r>
          </a:p>
        </p:txBody>
      </p:sp>
      <p:grpSp>
        <p:nvGrpSpPr>
          <p:cNvPr id="9" name="Group 8"/>
          <p:cNvGrpSpPr>
            <a:grpSpLocks noChangeAspect="1"/>
          </p:cNvGrpSpPr>
          <p:nvPr userDrawn="1"/>
        </p:nvGrpSpPr>
        <p:grpSpPr>
          <a:xfrm>
            <a:off x="804773" y="1722185"/>
            <a:ext cx="978408" cy="978408"/>
            <a:chOff x="804774" y="1723355"/>
            <a:chExt cx="976066" cy="976066"/>
          </a:xfrm>
        </p:grpSpPr>
        <p:sp>
          <p:nvSpPr>
            <p:cNvPr id="10" name="Oval 9"/>
            <p:cNvSpPr/>
            <p:nvPr/>
          </p:nvSpPr>
          <p:spPr bwMode="auto">
            <a:xfrm>
              <a:off x="804774" y="1723355"/>
              <a:ext cx="976066" cy="976066"/>
            </a:xfrm>
            <a:prstGeom prst="ellipse">
              <a:avLst/>
            </a:prstGeom>
            <a:solidFill>
              <a:srgbClr val="63175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p:nvPicPr>
          <p:blipFill>
            <a:blip r:embed="rId2"/>
            <a:stretch>
              <a:fillRect/>
            </a:stretch>
          </p:blipFill>
          <p:spPr>
            <a:xfrm>
              <a:off x="927347" y="1979748"/>
              <a:ext cx="730920" cy="392200"/>
            </a:xfrm>
            <a:prstGeom prst="rect">
              <a:avLst/>
            </a:prstGeom>
          </p:spPr>
        </p:pic>
      </p:grpSp>
      <p:sp>
        <p:nvSpPr>
          <p:cNvPr id="15" name="Text Placeholder 14"/>
          <p:cNvSpPr>
            <a:spLocks noGrp="1"/>
          </p:cNvSpPr>
          <p:nvPr>
            <p:ph type="body" sz="quarter" idx="11" hasCustomPrompt="1"/>
          </p:nvPr>
        </p:nvSpPr>
        <p:spPr>
          <a:xfrm>
            <a:off x="6065838" y="3308327"/>
            <a:ext cx="5757862" cy="313932"/>
          </a:xfrm>
        </p:spPr>
        <p:txBody>
          <a:bodyPr lIns="0" tIns="0" rIns="0" bIns="0"/>
          <a:lstStyle>
            <a:lvl1pPr marL="0" indent="0">
              <a:lnSpc>
                <a:spcPct val="120000"/>
              </a:lnSpc>
              <a:buNone/>
              <a:defRPr sz="1700" b="0" i="0" baseline="0">
                <a:solidFill>
                  <a:schemeClr val="bg1">
                    <a:lumMod val="25000"/>
                  </a:schemeClr>
                </a:solidFill>
                <a:latin typeface="Segoe UI Light" charset="0"/>
                <a:ea typeface="Segoe UI Light" charset="0"/>
                <a:cs typeface="Segoe UI Light" charset="0"/>
              </a:defRPr>
            </a:lvl1pPr>
          </a:lstStyle>
          <a:p>
            <a:pPr lvl="0"/>
            <a:r>
              <a:rPr lang="en-US"/>
              <a:t>Scenario or customer story Segoe UI 12 </a:t>
            </a:r>
            <a:r>
              <a:rPr lang="en-US" err="1"/>
              <a:t>pt</a:t>
            </a:r>
            <a:endParaRPr lang="en-US"/>
          </a:p>
        </p:txBody>
      </p:sp>
      <p:sp>
        <p:nvSpPr>
          <p:cNvPr id="16" name="Text Placeholder 14"/>
          <p:cNvSpPr>
            <a:spLocks noGrp="1"/>
          </p:cNvSpPr>
          <p:nvPr>
            <p:ph type="body" sz="quarter" idx="12" hasCustomPrompt="1"/>
          </p:nvPr>
        </p:nvSpPr>
        <p:spPr>
          <a:xfrm>
            <a:off x="6065838" y="5504774"/>
            <a:ext cx="5757862" cy="680186"/>
          </a:xfrm>
        </p:spPr>
        <p:txBody>
          <a:bodyPr lIns="0" tIns="0" rIns="0" bIns="0"/>
          <a:lstStyle>
            <a:lvl1pPr marL="285750" indent="-285750">
              <a:lnSpc>
                <a:spcPct val="120000"/>
              </a:lnSpc>
              <a:buSzPct val="70000"/>
              <a:buFont typeface="Arial" charset="0"/>
              <a:buChar char="•"/>
              <a:defRPr sz="1700" b="0" i="0" baseline="0">
                <a:solidFill>
                  <a:srgbClr val="63175B"/>
                </a:solidFill>
                <a:latin typeface="Segoe UI Light" charset="0"/>
                <a:ea typeface="Segoe UI Light" charset="0"/>
                <a:cs typeface="Segoe UI Light" charset="0"/>
              </a:defRPr>
            </a:lvl1pPr>
          </a:lstStyle>
          <a:p>
            <a:pPr lvl="0"/>
            <a:r>
              <a:rPr lang="en-US"/>
              <a:t>Product that makes good on promise</a:t>
            </a:r>
          </a:p>
          <a:p>
            <a:pPr lvl="0"/>
            <a:r>
              <a:rPr lang="en-US"/>
              <a:t>Segoe UI 12 </a:t>
            </a:r>
            <a:r>
              <a:rPr lang="en-US" err="1"/>
              <a:t>pt</a:t>
            </a:r>
            <a:endParaRPr lang="en-US"/>
          </a:p>
        </p:txBody>
      </p:sp>
    </p:spTree>
    <p:extLst>
      <p:ext uri="{BB962C8B-B14F-4D97-AF65-F5344CB8AC3E}">
        <p14:creationId xmlns:p14="http://schemas.microsoft.com/office/powerpoint/2010/main" val="31924856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2_Title">
    <p:spTree>
      <p:nvGrpSpPr>
        <p:cNvPr id="1" name=""/>
        <p:cNvGrpSpPr/>
        <p:nvPr/>
      </p:nvGrpSpPr>
      <p:grpSpPr>
        <a:xfrm>
          <a:off x="0" y="0"/>
          <a:ext cx="0" cy="0"/>
          <a:chOff x="0" y="0"/>
          <a:chExt cx="0" cy="0"/>
        </a:xfrm>
      </p:grpSpPr>
      <p:sp>
        <p:nvSpPr>
          <p:cNvPr id="13" name="Picture Placeholder 12"/>
          <p:cNvSpPr>
            <a:spLocks noGrp="1"/>
          </p:cNvSpPr>
          <p:nvPr>
            <p:ph type="pic" sz="quarter" idx="10" hasCustomPrompt="1"/>
          </p:nvPr>
        </p:nvSpPr>
        <p:spPr>
          <a:xfrm>
            <a:off x="0" y="-1"/>
            <a:ext cx="12436475" cy="2211389"/>
          </a:xfrm>
          <a:solidFill>
            <a:schemeClr val="bg1"/>
          </a:solidFill>
        </p:spPr>
        <p:txBody>
          <a:bodyPr/>
          <a:lstStyle>
            <a:lvl1pPr marL="0" indent="0">
              <a:buNone/>
              <a:defRPr baseline="0"/>
            </a:lvl1pPr>
          </a:lstStyle>
          <a:p>
            <a:r>
              <a:rPr lang="en-US"/>
              <a:t>New approved photo here</a:t>
            </a:r>
          </a:p>
        </p:txBody>
      </p:sp>
      <p:sp>
        <p:nvSpPr>
          <p:cNvPr id="2" name="Title 1"/>
          <p:cNvSpPr>
            <a:spLocks noGrp="1"/>
          </p:cNvSpPr>
          <p:nvPr>
            <p:ph type="title" hasCustomPrompt="1"/>
          </p:nvPr>
        </p:nvSpPr>
        <p:spPr>
          <a:xfrm>
            <a:off x="779373" y="2926899"/>
            <a:ext cx="3386227" cy="2437590"/>
          </a:xfrm>
        </p:spPr>
        <p:txBody>
          <a:bodyPr wrap="square" lIns="0" tIns="0" rIns="0" bIns="0">
            <a:spAutoFit/>
          </a:bodyPr>
          <a:lstStyle>
            <a:lvl1pPr>
              <a:lnSpc>
                <a:spcPct val="110000"/>
              </a:lnSpc>
              <a:defRPr sz="4800" b="0" i="0" strike="noStrike" baseline="0">
                <a:solidFill>
                  <a:srgbClr val="63175B"/>
                </a:solidFill>
                <a:latin typeface="Segoe UI Light" charset="0"/>
                <a:ea typeface="Segoe UI Light" charset="0"/>
                <a:cs typeface="Segoe UI Light" charset="0"/>
              </a:defRPr>
            </a:lvl1pPr>
          </a:lstStyle>
          <a:p>
            <a:r>
              <a:rPr lang="en-US"/>
              <a:t>Title here Segoe UI </a:t>
            </a:r>
            <a:br>
              <a:rPr lang="en-US"/>
            </a:br>
            <a:r>
              <a:rPr lang="en-US"/>
              <a:t>48 </a:t>
            </a:r>
            <a:r>
              <a:rPr lang="en-US" err="1"/>
              <a:t>pt</a:t>
            </a:r>
            <a:endParaRPr lang="en-US"/>
          </a:p>
        </p:txBody>
      </p:sp>
      <p:sp>
        <p:nvSpPr>
          <p:cNvPr id="6" name="TextBox 5"/>
          <p:cNvSpPr txBox="1"/>
          <p:nvPr userDrawn="1"/>
        </p:nvSpPr>
        <p:spPr>
          <a:xfrm>
            <a:off x="6065838" y="3053462"/>
            <a:ext cx="2542222" cy="166199"/>
          </a:xfrm>
          <a:prstGeom prst="rect">
            <a:avLst/>
          </a:prstGeom>
          <a:noFill/>
        </p:spPr>
        <p:txBody>
          <a:bodyPr wrap="square" lIns="0" tIns="0" rIns="0" bIns="0" rtlCol="0">
            <a:spAutoFit/>
          </a:bodyPr>
          <a:lstStyle/>
          <a:p>
            <a:pPr>
              <a:lnSpc>
                <a:spcPct val="90000"/>
              </a:lnSpc>
            </a:pPr>
            <a:r>
              <a:rPr lang="en-US" sz="1200" spc="50">
                <a:solidFill>
                  <a:srgbClr val="63175B"/>
                </a:solidFill>
              </a:rPr>
              <a:t>SCENARIO</a:t>
            </a:r>
          </a:p>
        </p:txBody>
      </p:sp>
      <p:grpSp>
        <p:nvGrpSpPr>
          <p:cNvPr id="14" name="Group 13"/>
          <p:cNvGrpSpPr>
            <a:grpSpLocks noChangeAspect="1"/>
          </p:cNvGrpSpPr>
          <p:nvPr userDrawn="1"/>
        </p:nvGrpSpPr>
        <p:grpSpPr>
          <a:xfrm>
            <a:off x="779373" y="1721013"/>
            <a:ext cx="978408" cy="978408"/>
            <a:chOff x="804774" y="1723355"/>
            <a:chExt cx="976066" cy="976066"/>
          </a:xfrm>
        </p:grpSpPr>
        <p:sp>
          <p:nvSpPr>
            <p:cNvPr id="17" name="Oval 16"/>
            <p:cNvSpPr/>
            <p:nvPr/>
          </p:nvSpPr>
          <p:spPr bwMode="auto">
            <a:xfrm>
              <a:off x="804774" y="1723355"/>
              <a:ext cx="976066" cy="976066"/>
            </a:xfrm>
            <a:prstGeom prst="ellipse">
              <a:avLst/>
            </a:prstGeom>
            <a:solidFill>
              <a:srgbClr val="63175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8" name="Picture 17"/>
            <p:cNvPicPr>
              <a:picLocks noChangeAspect="1"/>
            </p:cNvPicPr>
            <p:nvPr/>
          </p:nvPicPr>
          <p:blipFill>
            <a:blip r:embed="rId2"/>
            <a:stretch>
              <a:fillRect/>
            </a:stretch>
          </p:blipFill>
          <p:spPr>
            <a:xfrm>
              <a:off x="967853" y="2026846"/>
              <a:ext cx="649908" cy="369084"/>
            </a:xfrm>
            <a:prstGeom prst="rect">
              <a:avLst/>
            </a:prstGeom>
          </p:spPr>
        </p:pic>
      </p:grpSp>
      <p:sp>
        <p:nvSpPr>
          <p:cNvPr id="7" name="TextBox 6"/>
          <p:cNvSpPr txBox="1"/>
          <p:nvPr userDrawn="1"/>
        </p:nvSpPr>
        <p:spPr>
          <a:xfrm>
            <a:off x="6065838" y="5223690"/>
            <a:ext cx="2542222" cy="166199"/>
          </a:xfrm>
          <a:prstGeom prst="rect">
            <a:avLst/>
          </a:prstGeom>
          <a:noFill/>
        </p:spPr>
        <p:txBody>
          <a:bodyPr wrap="square" lIns="0" tIns="0" rIns="0" bIns="0" rtlCol="0">
            <a:spAutoFit/>
          </a:bodyPr>
          <a:lstStyle/>
          <a:p>
            <a:pPr>
              <a:lnSpc>
                <a:spcPct val="90000"/>
              </a:lnSpc>
            </a:pPr>
            <a:r>
              <a:rPr lang="en-US" sz="1200" spc="50">
                <a:solidFill>
                  <a:srgbClr val="63175B"/>
                </a:solidFill>
              </a:rPr>
              <a:t>SOLUTIONS</a:t>
            </a:r>
          </a:p>
        </p:txBody>
      </p:sp>
      <p:sp>
        <p:nvSpPr>
          <p:cNvPr id="15" name="Text Placeholder 14"/>
          <p:cNvSpPr>
            <a:spLocks noGrp="1"/>
          </p:cNvSpPr>
          <p:nvPr>
            <p:ph type="body" sz="quarter" idx="11" hasCustomPrompt="1"/>
          </p:nvPr>
        </p:nvSpPr>
        <p:spPr>
          <a:xfrm>
            <a:off x="6065838" y="3308327"/>
            <a:ext cx="5757862" cy="313932"/>
          </a:xfrm>
        </p:spPr>
        <p:txBody>
          <a:bodyPr lIns="0" tIns="0" rIns="0" bIns="0"/>
          <a:lstStyle>
            <a:lvl1pPr marL="0" indent="0">
              <a:lnSpc>
                <a:spcPct val="120000"/>
              </a:lnSpc>
              <a:buNone/>
              <a:defRPr sz="1700" b="0" i="0" baseline="0">
                <a:solidFill>
                  <a:schemeClr val="bg1">
                    <a:lumMod val="25000"/>
                  </a:schemeClr>
                </a:solidFill>
                <a:latin typeface="Segoe UI Light" charset="0"/>
                <a:ea typeface="Segoe UI Light" charset="0"/>
                <a:cs typeface="Segoe UI Light" charset="0"/>
              </a:defRPr>
            </a:lvl1pPr>
          </a:lstStyle>
          <a:p>
            <a:pPr lvl="0"/>
            <a:r>
              <a:rPr lang="en-US"/>
              <a:t>Scenario or customer story Segoe UI 12 </a:t>
            </a:r>
            <a:r>
              <a:rPr lang="en-US" err="1"/>
              <a:t>pt</a:t>
            </a:r>
            <a:endParaRPr lang="en-US"/>
          </a:p>
        </p:txBody>
      </p:sp>
      <p:sp>
        <p:nvSpPr>
          <p:cNvPr id="16" name="Text Placeholder 14"/>
          <p:cNvSpPr>
            <a:spLocks noGrp="1"/>
          </p:cNvSpPr>
          <p:nvPr>
            <p:ph type="body" sz="quarter" idx="12" hasCustomPrompt="1"/>
          </p:nvPr>
        </p:nvSpPr>
        <p:spPr>
          <a:xfrm>
            <a:off x="6065838" y="5504774"/>
            <a:ext cx="5757862" cy="680186"/>
          </a:xfrm>
        </p:spPr>
        <p:txBody>
          <a:bodyPr lIns="0" tIns="0" rIns="0" bIns="0"/>
          <a:lstStyle>
            <a:lvl1pPr marL="285750" indent="-285750">
              <a:lnSpc>
                <a:spcPct val="120000"/>
              </a:lnSpc>
              <a:buSzPct val="70000"/>
              <a:buFont typeface="Arial" charset="0"/>
              <a:buChar char="•"/>
              <a:defRPr sz="1700" b="0" i="0" baseline="0">
                <a:solidFill>
                  <a:srgbClr val="63175B"/>
                </a:solidFill>
                <a:latin typeface="Segoe UI Light" charset="0"/>
                <a:ea typeface="Segoe UI Light" charset="0"/>
                <a:cs typeface="Segoe UI Light" charset="0"/>
              </a:defRPr>
            </a:lvl1pPr>
          </a:lstStyle>
          <a:p>
            <a:pPr lvl="0"/>
            <a:r>
              <a:rPr lang="en-US"/>
              <a:t>Product that makes good on promise</a:t>
            </a:r>
          </a:p>
          <a:p>
            <a:pPr lvl="0"/>
            <a:r>
              <a:rPr lang="en-US"/>
              <a:t>Segoe UI 12 </a:t>
            </a:r>
            <a:r>
              <a:rPr lang="en-US" err="1"/>
              <a:t>pt</a:t>
            </a:r>
            <a:endParaRPr lang="en-US"/>
          </a:p>
        </p:txBody>
      </p:sp>
    </p:spTree>
    <p:extLst>
      <p:ext uri="{BB962C8B-B14F-4D97-AF65-F5344CB8AC3E}">
        <p14:creationId xmlns:p14="http://schemas.microsoft.com/office/powerpoint/2010/main" val="18468056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Device layout 1">
    <p:spTree>
      <p:nvGrpSpPr>
        <p:cNvPr id="1" name=""/>
        <p:cNvGrpSpPr/>
        <p:nvPr/>
      </p:nvGrpSpPr>
      <p:grpSpPr>
        <a:xfrm>
          <a:off x="0" y="0"/>
          <a:ext cx="0" cy="0"/>
          <a:chOff x="0" y="0"/>
          <a:chExt cx="0" cy="0"/>
        </a:xfrm>
      </p:grpSpPr>
      <p:sp>
        <p:nvSpPr>
          <p:cNvPr id="20" name="Picture Placeholder 19"/>
          <p:cNvSpPr>
            <a:spLocks noGrp="1"/>
          </p:cNvSpPr>
          <p:nvPr>
            <p:ph type="pic" sz="quarter" idx="10" hasCustomPrompt="1"/>
          </p:nvPr>
        </p:nvSpPr>
        <p:spPr>
          <a:xfrm>
            <a:off x="6218238" y="916815"/>
            <a:ext cx="10266362" cy="5753860"/>
          </a:xfrm>
          <a:solidFill>
            <a:schemeClr val="bg1"/>
          </a:solidFill>
        </p:spPr>
        <p:txBody>
          <a:bodyPr/>
          <a:lstStyle>
            <a:lvl1pPr marL="0" indent="0">
              <a:buFontTx/>
              <a:buNone/>
              <a:defRPr/>
            </a:lvl1pPr>
          </a:lstStyle>
          <a:p>
            <a:r>
              <a:rPr lang="en-US"/>
              <a:t>Screenshot of product </a:t>
            </a:r>
            <a:br>
              <a:rPr lang="en-US"/>
            </a:br>
            <a:r>
              <a:rPr lang="en-US"/>
              <a:t>offering is placed here</a:t>
            </a:r>
          </a:p>
        </p:txBody>
      </p:sp>
      <p:sp>
        <p:nvSpPr>
          <p:cNvPr id="23" name="Text Placeholder 4"/>
          <p:cNvSpPr>
            <a:spLocks noGrp="1"/>
          </p:cNvSpPr>
          <p:nvPr>
            <p:ph type="body" sz="quarter" idx="12" hasCustomPrompt="1"/>
          </p:nvPr>
        </p:nvSpPr>
        <p:spPr>
          <a:xfrm>
            <a:off x="802616" y="1868347"/>
            <a:ext cx="4779824" cy="207749"/>
          </a:xfrm>
        </p:spPr>
        <p:txBody>
          <a:bodyPr lIns="0" tIns="0" rIns="0" bIns="0"/>
          <a:lstStyle>
            <a:lvl1pPr marL="0" indent="0">
              <a:buNone/>
              <a:defRPr sz="1500" b="0" i="0">
                <a:solidFill>
                  <a:schemeClr val="bg1">
                    <a:lumMod val="25000"/>
                  </a:schemeClr>
                </a:solidFill>
                <a:latin typeface="Segoe UI Light" charset="0"/>
                <a:ea typeface="Segoe UI Light" charset="0"/>
                <a:cs typeface="Segoe UI Light" charset="0"/>
              </a:defRPr>
            </a:lvl1pPr>
          </a:lstStyle>
          <a:p>
            <a:pPr lvl="0"/>
            <a:r>
              <a:rPr lang="en-US"/>
              <a:t>SUBHEAD SEGOE UI LIGHT 15 ALL CAPS</a:t>
            </a:r>
          </a:p>
        </p:txBody>
      </p:sp>
      <p:sp>
        <p:nvSpPr>
          <p:cNvPr id="24" name="Text Placeholder 2"/>
          <p:cNvSpPr>
            <a:spLocks noGrp="1"/>
          </p:cNvSpPr>
          <p:nvPr>
            <p:ph type="body" sz="quarter" idx="11" hasCustomPrompt="1"/>
          </p:nvPr>
        </p:nvSpPr>
        <p:spPr>
          <a:xfrm>
            <a:off x="804774" y="1452848"/>
            <a:ext cx="4777665" cy="332399"/>
          </a:xfrm>
        </p:spPr>
        <p:txBody>
          <a:bodyPr lIns="0" tIns="0" rIns="0" bIns="0"/>
          <a:lstStyle>
            <a:lvl1pPr marL="0" indent="0">
              <a:buNone/>
              <a:defRPr sz="2400" b="0" i="0" baseline="0">
                <a:solidFill>
                  <a:srgbClr val="63175B"/>
                </a:solidFill>
                <a:latin typeface="Segoe UI Light" charset="0"/>
                <a:ea typeface="Segoe UI Light" charset="0"/>
                <a:cs typeface="Segoe UI Light" charset="0"/>
              </a:defRPr>
            </a:lvl1pPr>
          </a:lstStyle>
          <a:p>
            <a:pPr lvl="0"/>
            <a:r>
              <a:rPr lang="en-US"/>
              <a:t>Headline Segoe UI Light 24</a:t>
            </a:r>
          </a:p>
        </p:txBody>
      </p:sp>
      <p:sp>
        <p:nvSpPr>
          <p:cNvPr id="3" name="Text Placeholder 2"/>
          <p:cNvSpPr>
            <a:spLocks noGrp="1"/>
          </p:cNvSpPr>
          <p:nvPr>
            <p:ph type="body" sz="quarter" idx="19" hasCustomPrompt="1"/>
          </p:nvPr>
        </p:nvSpPr>
        <p:spPr>
          <a:xfrm>
            <a:off x="802616" y="2451100"/>
            <a:ext cx="2106363" cy="1034129"/>
          </a:xfrm>
        </p:spPr>
        <p:txBody>
          <a:bodyPr lIns="0" tIns="0" rIns="0" bIns="0"/>
          <a:lstStyle>
            <a:lvl1pPr marL="0" indent="0">
              <a:lnSpc>
                <a:spcPct val="120000"/>
              </a:lnSpc>
              <a:spcBef>
                <a:spcPts val="0"/>
              </a:spcBef>
              <a:buNone/>
              <a:defRPr sz="1400" b="0" i="0" baseline="0">
                <a:solidFill>
                  <a:srgbClr val="63175B"/>
                </a:solidFill>
                <a:latin typeface="Segoe UI Light" charset="0"/>
                <a:ea typeface="Segoe UI Light" charset="0"/>
                <a:cs typeface="Segoe UI Light" charset="0"/>
              </a:defRPr>
            </a:lvl1pPr>
          </a:lstStyle>
          <a:p>
            <a:pPr lvl="0"/>
            <a:r>
              <a:rPr lang="en-US"/>
              <a:t>Product value offering at Segoe UI 14 and has a portion highlighted in a Purple color</a:t>
            </a:r>
          </a:p>
        </p:txBody>
      </p:sp>
      <p:sp>
        <p:nvSpPr>
          <p:cNvPr id="16" name="Text Placeholder 2"/>
          <p:cNvSpPr>
            <a:spLocks noGrp="1"/>
          </p:cNvSpPr>
          <p:nvPr>
            <p:ph type="body" sz="quarter" idx="20" hasCustomPrompt="1"/>
          </p:nvPr>
        </p:nvSpPr>
        <p:spPr>
          <a:xfrm>
            <a:off x="3482051" y="2451100"/>
            <a:ext cx="2106363" cy="1034129"/>
          </a:xfrm>
        </p:spPr>
        <p:txBody>
          <a:bodyPr lIns="0" tIns="0" rIns="0" bIns="0"/>
          <a:lstStyle>
            <a:lvl1pPr marL="0" indent="0">
              <a:lnSpc>
                <a:spcPct val="120000"/>
              </a:lnSpc>
              <a:spcBef>
                <a:spcPts val="0"/>
              </a:spcBef>
              <a:buNone/>
              <a:defRPr sz="1400" b="0" i="0" baseline="0">
                <a:solidFill>
                  <a:srgbClr val="63175B"/>
                </a:solidFill>
                <a:latin typeface="Segoe UI Light" charset="0"/>
                <a:ea typeface="Segoe UI Light" charset="0"/>
                <a:cs typeface="Segoe UI Light" charset="0"/>
              </a:defRPr>
            </a:lvl1pPr>
          </a:lstStyle>
          <a:p>
            <a:pPr lvl="0"/>
            <a:r>
              <a:rPr lang="en-US"/>
              <a:t>Product value offering at Segoe UI 14 and has a portion highlighted in a Purple color</a:t>
            </a:r>
          </a:p>
        </p:txBody>
      </p:sp>
      <p:sp>
        <p:nvSpPr>
          <p:cNvPr id="17" name="Text Placeholder 2"/>
          <p:cNvSpPr>
            <a:spLocks noGrp="1"/>
          </p:cNvSpPr>
          <p:nvPr>
            <p:ph type="body" sz="quarter" idx="21" hasCustomPrompt="1"/>
          </p:nvPr>
        </p:nvSpPr>
        <p:spPr>
          <a:xfrm>
            <a:off x="802616" y="5562679"/>
            <a:ext cx="2106363" cy="1034129"/>
          </a:xfrm>
        </p:spPr>
        <p:txBody>
          <a:bodyPr lIns="0" tIns="0" rIns="0" bIns="0"/>
          <a:lstStyle>
            <a:lvl1pPr marL="0" indent="0">
              <a:lnSpc>
                <a:spcPct val="120000"/>
              </a:lnSpc>
              <a:spcBef>
                <a:spcPts val="0"/>
              </a:spcBef>
              <a:buNone/>
              <a:defRPr sz="1400" b="0" i="0" baseline="0">
                <a:solidFill>
                  <a:srgbClr val="63175B"/>
                </a:solidFill>
                <a:latin typeface="Segoe UI Light" charset="0"/>
                <a:ea typeface="Segoe UI Light" charset="0"/>
                <a:cs typeface="Segoe UI Light" charset="0"/>
              </a:defRPr>
            </a:lvl1pPr>
          </a:lstStyle>
          <a:p>
            <a:pPr lvl="0"/>
            <a:r>
              <a:rPr lang="en-US"/>
              <a:t>Product value offering at Segoe UI 14 and has a portion highlighted in a Purple color</a:t>
            </a:r>
          </a:p>
        </p:txBody>
      </p:sp>
      <p:sp>
        <p:nvSpPr>
          <p:cNvPr id="18" name="Text Placeholder 2"/>
          <p:cNvSpPr>
            <a:spLocks noGrp="1"/>
          </p:cNvSpPr>
          <p:nvPr>
            <p:ph type="body" sz="quarter" idx="22" hasCustomPrompt="1"/>
          </p:nvPr>
        </p:nvSpPr>
        <p:spPr>
          <a:xfrm>
            <a:off x="3482051" y="5562679"/>
            <a:ext cx="2106363" cy="1034129"/>
          </a:xfrm>
        </p:spPr>
        <p:txBody>
          <a:bodyPr lIns="0" tIns="0" rIns="0" bIns="0"/>
          <a:lstStyle>
            <a:lvl1pPr marL="0" indent="0">
              <a:lnSpc>
                <a:spcPct val="120000"/>
              </a:lnSpc>
              <a:spcBef>
                <a:spcPts val="0"/>
              </a:spcBef>
              <a:buNone/>
              <a:defRPr sz="1400" b="0" i="0" baseline="0">
                <a:solidFill>
                  <a:srgbClr val="63175B"/>
                </a:solidFill>
                <a:latin typeface="Segoe UI Light" charset="0"/>
                <a:ea typeface="Segoe UI Light" charset="0"/>
                <a:cs typeface="Segoe UI Light" charset="0"/>
              </a:defRPr>
            </a:lvl1pPr>
          </a:lstStyle>
          <a:p>
            <a:pPr lvl="0"/>
            <a:r>
              <a:rPr lang="en-US"/>
              <a:t>Product value offering at Segoe UI 14 and has a portion highlighted in a Purple color</a:t>
            </a:r>
          </a:p>
        </p:txBody>
      </p:sp>
      <p:sp>
        <p:nvSpPr>
          <p:cNvPr id="19" name="Text Placeholder 2"/>
          <p:cNvSpPr>
            <a:spLocks noGrp="1"/>
          </p:cNvSpPr>
          <p:nvPr>
            <p:ph type="body" sz="quarter" idx="23" hasCustomPrompt="1"/>
          </p:nvPr>
        </p:nvSpPr>
        <p:spPr>
          <a:xfrm>
            <a:off x="802616" y="4019045"/>
            <a:ext cx="2106363" cy="1034129"/>
          </a:xfrm>
        </p:spPr>
        <p:txBody>
          <a:bodyPr lIns="0" tIns="0" rIns="0" bIns="0"/>
          <a:lstStyle>
            <a:lvl1pPr marL="0" indent="0">
              <a:lnSpc>
                <a:spcPct val="120000"/>
              </a:lnSpc>
              <a:spcBef>
                <a:spcPts val="0"/>
              </a:spcBef>
              <a:buNone/>
              <a:defRPr sz="1400" b="0" i="0" baseline="0">
                <a:solidFill>
                  <a:srgbClr val="63175B"/>
                </a:solidFill>
                <a:latin typeface="Segoe UI Light" charset="0"/>
                <a:ea typeface="Segoe UI Light" charset="0"/>
                <a:cs typeface="Segoe UI Light" charset="0"/>
              </a:defRPr>
            </a:lvl1pPr>
          </a:lstStyle>
          <a:p>
            <a:pPr lvl="0"/>
            <a:r>
              <a:rPr lang="en-US"/>
              <a:t>Product value offering at Segoe UI 14 and has a portion highlighted in a Purple color</a:t>
            </a:r>
          </a:p>
        </p:txBody>
      </p:sp>
      <p:sp>
        <p:nvSpPr>
          <p:cNvPr id="29" name="Text Placeholder 2"/>
          <p:cNvSpPr>
            <a:spLocks noGrp="1"/>
          </p:cNvSpPr>
          <p:nvPr>
            <p:ph type="body" sz="quarter" idx="24" hasCustomPrompt="1"/>
          </p:nvPr>
        </p:nvSpPr>
        <p:spPr>
          <a:xfrm>
            <a:off x="3482051" y="4019045"/>
            <a:ext cx="2106363" cy="1034129"/>
          </a:xfrm>
        </p:spPr>
        <p:txBody>
          <a:bodyPr lIns="0" tIns="0" rIns="0" bIns="0"/>
          <a:lstStyle>
            <a:lvl1pPr marL="0" indent="0">
              <a:lnSpc>
                <a:spcPct val="120000"/>
              </a:lnSpc>
              <a:spcBef>
                <a:spcPts val="0"/>
              </a:spcBef>
              <a:buNone/>
              <a:defRPr sz="1400" b="0" i="0" baseline="0">
                <a:solidFill>
                  <a:srgbClr val="63175B"/>
                </a:solidFill>
                <a:latin typeface="Segoe UI Light" charset="0"/>
                <a:ea typeface="Segoe UI Light" charset="0"/>
                <a:cs typeface="Segoe UI Light" charset="0"/>
              </a:defRPr>
            </a:lvl1pPr>
          </a:lstStyle>
          <a:p>
            <a:pPr lvl="0"/>
            <a:r>
              <a:rPr lang="en-US"/>
              <a:t>Product value offering at Segoe UI 14 and has a portion highlighted in a Purple color</a:t>
            </a:r>
          </a:p>
        </p:txBody>
      </p:sp>
    </p:spTree>
    <p:extLst>
      <p:ext uri="{BB962C8B-B14F-4D97-AF65-F5344CB8AC3E}">
        <p14:creationId xmlns:p14="http://schemas.microsoft.com/office/powerpoint/2010/main" val="24004182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anim calcmode="lin" valueType="num">
                                      <p:cBhvr>
                                        <p:cTn id="14" dur="500" fill="hold"/>
                                        <p:tgtEl>
                                          <p:spTgt spid="16"/>
                                        </p:tgtEl>
                                        <p:attrNameLst>
                                          <p:attrName>ppt_x</p:attrName>
                                        </p:attrNameLst>
                                      </p:cBhvr>
                                      <p:tavLst>
                                        <p:tav tm="0">
                                          <p:val>
                                            <p:strVal val="#ppt_x"/>
                                          </p:val>
                                        </p:tav>
                                        <p:tav tm="100000">
                                          <p:val>
                                            <p:strVal val="#ppt_x"/>
                                          </p:val>
                                        </p:tav>
                                      </p:tavLst>
                                    </p:anim>
                                    <p:anim calcmode="lin" valueType="num">
                                      <p:cBhvr>
                                        <p:cTn id="15" dur="500" fill="hold"/>
                                        <p:tgtEl>
                                          <p:spTgt spid="16"/>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anim calcmode="lin" valueType="num">
                                      <p:cBhvr>
                                        <p:cTn id="20" dur="500" fill="hold"/>
                                        <p:tgtEl>
                                          <p:spTgt spid="19"/>
                                        </p:tgtEl>
                                        <p:attrNameLst>
                                          <p:attrName>ppt_x</p:attrName>
                                        </p:attrNameLst>
                                      </p:cBhvr>
                                      <p:tavLst>
                                        <p:tav tm="0">
                                          <p:val>
                                            <p:strVal val="#ppt_x"/>
                                          </p:val>
                                        </p:tav>
                                        <p:tav tm="100000">
                                          <p:val>
                                            <p:strVal val="#ppt_x"/>
                                          </p:val>
                                        </p:tav>
                                      </p:tavLst>
                                    </p:anim>
                                    <p:anim calcmode="lin" valueType="num">
                                      <p:cBhvr>
                                        <p:cTn id="21" dur="500" fill="hold"/>
                                        <p:tgtEl>
                                          <p:spTgt spid="19"/>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anim calcmode="lin" valueType="num">
                                      <p:cBhvr>
                                        <p:cTn id="26" dur="500" fill="hold"/>
                                        <p:tgtEl>
                                          <p:spTgt spid="29"/>
                                        </p:tgtEl>
                                        <p:attrNameLst>
                                          <p:attrName>ppt_x</p:attrName>
                                        </p:attrNameLst>
                                      </p:cBhvr>
                                      <p:tavLst>
                                        <p:tav tm="0">
                                          <p:val>
                                            <p:strVal val="#ppt_x"/>
                                          </p:val>
                                        </p:tav>
                                        <p:tav tm="100000">
                                          <p:val>
                                            <p:strVal val="#ppt_x"/>
                                          </p:val>
                                        </p:tav>
                                      </p:tavLst>
                                    </p:anim>
                                    <p:anim calcmode="lin" valueType="num">
                                      <p:cBhvr>
                                        <p:cTn id="27" dur="500" fill="hold"/>
                                        <p:tgtEl>
                                          <p:spTgt spid="29"/>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anim calcmode="lin" valueType="num">
                                      <p:cBhvr>
                                        <p:cTn id="32" dur="500" fill="hold"/>
                                        <p:tgtEl>
                                          <p:spTgt spid="17"/>
                                        </p:tgtEl>
                                        <p:attrNameLst>
                                          <p:attrName>ppt_x</p:attrName>
                                        </p:attrNameLst>
                                      </p:cBhvr>
                                      <p:tavLst>
                                        <p:tav tm="0">
                                          <p:val>
                                            <p:strVal val="#ppt_x"/>
                                          </p:val>
                                        </p:tav>
                                        <p:tav tm="100000">
                                          <p:val>
                                            <p:strVal val="#ppt_x"/>
                                          </p:val>
                                        </p:tav>
                                      </p:tavLst>
                                    </p:anim>
                                    <p:anim calcmode="lin" valueType="num">
                                      <p:cBhvr>
                                        <p:cTn id="33" dur="500" fill="hold"/>
                                        <p:tgtEl>
                                          <p:spTgt spid="17"/>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2" presetClass="entr" presetSubtype="0"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anim calcmode="lin" valueType="num">
                                      <p:cBhvr>
                                        <p:cTn id="38" dur="500" fill="hold"/>
                                        <p:tgtEl>
                                          <p:spTgt spid="18"/>
                                        </p:tgtEl>
                                        <p:attrNameLst>
                                          <p:attrName>ppt_x</p:attrName>
                                        </p:attrNameLst>
                                      </p:cBhvr>
                                      <p:tavLst>
                                        <p:tav tm="0">
                                          <p:val>
                                            <p:strVal val="#ppt_x"/>
                                          </p:val>
                                        </p:tav>
                                        <p:tav tm="100000">
                                          <p:val>
                                            <p:strVal val="#ppt_x"/>
                                          </p:val>
                                        </p:tav>
                                      </p:tavLst>
                                    </p:anim>
                                    <p:anim calcmode="lin" valueType="num">
                                      <p:cBhvr>
                                        <p:cTn id="3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2"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Lst>
      </p:bldP>
      <p:bldP spid="16" grpId="0">
        <p:tmplLst>
          <p:tmpl>
            <p:tnLst>
              <p:par>
                <p:cTn presetID="42"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anim calcmode="lin" valueType="num">
                      <p:cBhvr>
                        <p:cTn dur="500" fill="hold"/>
                        <p:tgtEl>
                          <p:spTgt spid="16"/>
                        </p:tgtEl>
                        <p:attrNameLst>
                          <p:attrName>ppt_x</p:attrName>
                        </p:attrNameLst>
                      </p:cBhvr>
                      <p:tavLst>
                        <p:tav tm="0">
                          <p:val>
                            <p:strVal val="#ppt_x"/>
                          </p:val>
                        </p:tav>
                        <p:tav tm="100000">
                          <p:val>
                            <p:strVal val="#ppt_x"/>
                          </p:val>
                        </p:tav>
                      </p:tavLst>
                    </p:anim>
                    <p:anim calcmode="lin" valueType="num">
                      <p:cBhvr>
                        <p:cTn dur="500" fill="hold"/>
                        <p:tgtEl>
                          <p:spTgt spid="16"/>
                        </p:tgtEl>
                        <p:attrNameLst>
                          <p:attrName>ppt_y</p:attrName>
                        </p:attrNameLst>
                      </p:cBhvr>
                      <p:tavLst>
                        <p:tav tm="0">
                          <p:val>
                            <p:strVal val="#ppt_y+.1"/>
                          </p:val>
                        </p:tav>
                        <p:tav tm="100000">
                          <p:val>
                            <p:strVal val="#ppt_y"/>
                          </p:val>
                        </p:tav>
                      </p:tavLst>
                    </p:anim>
                  </p:childTnLst>
                </p:cTn>
              </p:par>
            </p:tnLst>
          </p:tmpl>
        </p:tmplLst>
      </p:bldP>
      <p:bldP spid="17" grpId="0">
        <p:tmplLst>
          <p:tmpl>
            <p:tnLst>
              <p:par>
                <p:cTn presetID="42" presetClass="entr" presetSubtype="0"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anim calcmode="lin" valueType="num">
                      <p:cBhvr>
                        <p:cTn dur="500" fill="hold"/>
                        <p:tgtEl>
                          <p:spTgt spid="17"/>
                        </p:tgtEl>
                        <p:attrNameLst>
                          <p:attrName>ppt_x</p:attrName>
                        </p:attrNameLst>
                      </p:cBhvr>
                      <p:tavLst>
                        <p:tav tm="0">
                          <p:val>
                            <p:strVal val="#ppt_x"/>
                          </p:val>
                        </p:tav>
                        <p:tav tm="100000">
                          <p:val>
                            <p:strVal val="#ppt_x"/>
                          </p:val>
                        </p:tav>
                      </p:tavLst>
                    </p:anim>
                    <p:anim calcmode="lin" valueType="num">
                      <p:cBhvr>
                        <p:cTn dur="500" fill="hold"/>
                        <p:tgtEl>
                          <p:spTgt spid="17"/>
                        </p:tgtEl>
                        <p:attrNameLst>
                          <p:attrName>ppt_y</p:attrName>
                        </p:attrNameLst>
                      </p:cBhvr>
                      <p:tavLst>
                        <p:tav tm="0">
                          <p:val>
                            <p:strVal val="#ppt_y+.1"/>
                          </p:val>
                        </p:tav>
                        <p:tav tm="100000">
                          <p:val>
                            <p:strVal val="#ppt_y"/>
                          </p:val>
                        </p:tav>
                      </p:tavLst>
                    </p:anim>
                  </p:childTnLst>
                </p:cTn>
              </p:par>
            </p:tnLst>
          </p:tmpl>
        </p:tmplLst>
      </p:bldP>
      <p:bldP spid="18" grpId="0">
        <p:tmplLst>
          <p:tmpl>
            <p:tnLst>
              <p:par>
                <p:cTn presetID="42" presetClass="entr" presetSubtype="0"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anim calcmode="lin" valueType="num">
                      <p:cBhvr>
                        <p:cTn dur="500" fill="hold"/>
                        <p:tgtEl>
                          <p:spTgt spid="18"/>
                        </p:tgtEl>
                        <p:attrNameLst>
                          <p:attrName>ppt_x</p:attrName>
                        </p:attrNameLst>
                      </p:cBhvr>
                      <p:tavLst>
                        <p:tav tm="0">
                          <p:val>
                            <p:strVal val="#ppt_x"/>
                          </p:val>
                        </p:tav>
                        <p:tav tm="100000">
                          <p:val>
                            <p:strVal val="#ppt_x"/>
                          </p:val>
                        </p:tav>
                      </p:tavLst>
                    </p:anim>
                    <p:anim calcmode="lin" valueType="num">
                      <p:cBhvr>
                        <p:cTn dur="500" fill="hold"/>
                        <p:tgtEl>
                          <p:spTgt spid="18"/>
                        </p:tgtEl>
                        <p:attrNameLst>
                          <p:attrName>ppt_y</p:attrName>
                        </p:attrNameLst>
                      </p:cBhvr>
                      <p:tavLst>
                        <p:tav tm="0">
                          <p:val>
                            <p:strVal val="#ppt_y+.1"/>
                          </p:val>
                        </p:tav>
                        <p:tav tm="100000">
                          <p:val>
                            <p:strVal val="#ppt_y"/>
                          </p:val>
                        </p:tav>
                      </p:tavLst>
                    </p:anim>
                  </p:childTnLst>
                </p:cTn>
              </p:par>
            </p:tnLst>
          </p:tmpl>
        </p:tmplLst>
      </p:bldP>
      <p:bldP spid="19" grpId="0">
        <p:tmplLst>
          <p:tmpl>
            <p:tnLst>
              <p:par>
                <p:cTn presetID="42"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anim calcmode="lin" valueType="num">
                      <p:cBhvr>
                        <p:cTn dur="500" fill="hold"/>
                        <p:tgtEl>
                          <p:spTgt spid="19"/>
                        </p:tgtEl>
                        <p:attrNameLst>
                          <p:attrName>ppt_x</p:attrName>
                        </p:attrNameLst>
                      </p:cBhvr>
                      <p:tavLst>
                        <p:tav tm="0">
                          <p:val>
                            <p:strVal val="#ppt_x"/>
                          </p:val>
                        </p:tav>
                        <p:tav tm="100000">
                          <p:val>
                            <p:strVal val="#ppt_x"/>
                          </p:val>
                        </p:tav>
                      </p:tavLst>
                    </p:anim>
                    <p:anim calcmode="lin" valueType="num">
                      <p:cBhvr>
                        <p:cTn dur="500" fill="hold"/>
                        <p:tgtEl>
                          <p:spTgt spid="19"/>
                        </p:tgtEl>
                        <p:attrNameLst>
                          <p:attrName>ppt_y</p:attrName>
                        </p:attrNameLst>
                      </p:cBhvr>
                      <p:tavLst>
                        <p:tav tm="0">
                          <p:val>
                            <p:strVal val="#ppt_y+.1"/>
                          </p:val>
                        </p:tav>
                        <p:tav tm="100000">
                          <p:val>
                            <p:strVal val="#ppt_y"/>
                          </p:val>
                        </p:tav>
                      </p:tavLst>
                    </p:anim>
                  </p:childTnLst>
                </p:cTn>
              </p:par>
            </p:tnLst>
          </p:tmpl>
        </p:tmplLst>
      </p:bldP>
      <p:bldP spid="29" grpId="0">
        <p:tmplLst>
          <p:tmpl>
            <p:tnLst>
              <p:par>
                <p:cTn presetID="42" presetClass="entr" presetSubtype="0"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anim calcmode="lin" valueType="num">
                      <p:cBhvr>
                        <p:cTn dur="500" fill="hold"/>
                        <p:tgtEl>
                          <p:spTgt spid="29"/>
                        </p:tgtEl>
                        <p:attrNameLst>
                          <p:attrName>ppt_x</p:attrName>
                        </p:attrNameLst>
                      </p:cBhvr>
                      <p:tavLst>
                        <p:tav tm="0">
                          <p:val>
                            <p:strVal val="#ppt_x"/>
                          </p:val>
                        </p:tav>
                        <p:tav tm="100000">
                          <p:val>
                            <p:strVal val="#ppt_x"/>
                          </p:val>
                        </p:tav>
                      </p:tavLst>
                    </p:anim>
                    <p:anim calcmode="lin" valueType="num">
                      <p:cBhvr>
                        <p:cTn dur="500" fill="hold"/>
                        <p:tgtEl>
                          <p:spTgt spid="29"/>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_Device layout 1">
    <p:spTree>
      <p:nvGrpSpPr>
        <p:cNvPr id="1" name=""/>
        <p:cNvGrpSpPr/>
        <p:nvPr/>
      </p:nvGrpSpPr>
      <p:grpSpPr>
        <a:xfrm>
          <a:off x="0" y="0"/>
          <a:ext cx="0" cy="0"/>
          <a:chOff x="0" y="0"/>
          <a:chExt cx="0" cy="0"/>
        </a:xfrm>
      </p:grpSpPr>
      <p:grpSp>
        <p:nvGrpSpPr>
          <p:cNvPr id="2" name="Group 1"/>
          <p:cNvGrpSpPr/>
          <p:nvPr userDrawn="1"/>
        </p:nvGrpSpPr>
        <p:grpSpPr>
          <a:xfrm>
            <a:off x="808591" y="462605"/>
            <a:ext cx="758952" cy="758952"/>
            <a:chOff x="758451" y="-1743337"/>
            <a:chExt cx="976066" cy="976066"/>
          </a:xfrm>
        </p:grpSpPr>
        <p:sp>
          <p:nvSpPr>
            <p:cNvPr id="18" name="Oval 17"/>
            <p:cNvSpPr/>
            <p:nvPr userDrawn="1"/>
          </p:nvSpPr>
          <p:spPr bwMode="auto">
            <a:xfrm>
              <a:off x="758451" y="-1743337"/>
              <a:ext cx="976066" cy="976066"/>
            </a:xfrm>
            <a:prstGeom prst="ellipse">
              <a:avLst/>
            </a:prstGeom>
            <a:solidFill>
              <a:srgbClr val="63175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9" name="Picture 18"/>
            <p:cNvPicPr>
              <a:picLocks noChangeAspect="1"/>
            </p:cNvPicPr>
            <p:nvPr userDrawn="1"/>
          </p:nvPicPr>
          <p:blipFill>
            <a:blip r:embed="rId2"/>
            <a:stretch>
              <a:fillRect/>
            </a:stretch>
          </p:blipFill>
          <p:spPr>
            <a:xfrm>
              <a:off x="932216" y="-1564417"/>
              <a:ext cx="635794" cy="635794"/>
            </a:xfrm>
            <a:prstGeom prst="rect">
              <a:avLst/>
            </a:prstGeom>
          </p:spPr>
        </p:pic>
      </p:grpSp>
      <p:sp>
        <p:nvSpPr>
          <p:cNvPr id="20" name="Picture Placeholder 19"/>
          <p:cNvSpPr>
            <a:spLocks noGrp="1"/>
          </p:cNvSpPr>
          <p:nvPr>
            <p:ph type="pic" sz="quarter" idx="10" hasCustomPrompt="1"/>
          </p:nvPr>
        </p:nvSpPr>
        <p:spPr>
          <a:xfrm>
            <a:off x="6218238" y="916815"/>
            <a:ext cx="10266362" cy="5753860"/>
          </a:xfrm>
          <a:solidFill>
            <a:schemeClr val="bg1"/>
          </a:solidFill>
        </p:spPr>
        <p:txBody>
          <a:bodyPr/>
          <a:lstStyle>
            <a:lvl1pPr marL="0" indent="0">
              <a:buFontTx/>
              <a:buNone/>
              <a:defRPr/>
            </a:lvl1pPr>
          </a:lstStyle>
          <a:p>
            <a:r>
              <a:rPr lang="en-US"/>
              <a:t>Screenshot of product </a:t>
            </a:r>
            <a:br>
              <a:rPr lang="en-US"/>
            </a:br>
            <a:r>
              <a:rPr lang="en-US"/>
              <a:t>offering is placed here</a:t>
            </a:r>
          </a:p>
        </p:txBody>
      </p:sp>
      <p:sp>
        <p:nvSpPr>
          <p:cNvPr id="26" name="Text Placeholder 4"/>
          <p:cNvSpPr>
            <a:spLocks noGrp="1"/>
          </p:cNvSpPr>
          <p:nvPr>
            <p:ph type="body" sz="quarter" idx="12" hasCustomPrompt="1"/>
          </p:nvPr>
        </p:nvSpPr>
        <p:spPr>
          <a:xfrm>
            <a:off x="802616" y="1868347"/>
            <a:ext cx="4779824" cy="207749"/>
          </a:xfrm>
        </p:spPr>
        <p:txBody>
          <a:bodyPr lIns="0" tIns="0" rIns="0" bIns="0"/>
          <a:lstStyle>
            <a:lvl1pPr marL="0" indent="0">
              <a:buNone/>
              <a:defRPr sz="1500" b="0" i="0">
                <a:solidFill>
                  <a:schemeClr val="bg1">
                    <a:lumMod val="25000"/>
                  </a:schemeClr>
                </a:solidFill>
                <a:latin typeface="Segoe UI Light" charset="0"/>
                <a:ea typeface="Segoe UI Light" charset="0"/>
                <a:cs typeface="Segoe UI Light" charset="0"/>
              </a:defRPr>
            </a:lvl1pPr>
          </a:lstStyle>
          <a:p>
            <a:pPr lvl="0"/>
            <a:r>
              <a:rPr lang="en-US"/>
              <a:t>SUBHEAD SEGOE UI LIGHT 15 ALL CAPS</a:t>
            </a:r>
          </a:p>
        </p:txBody>
      </p:sp>
      <p:sp>
        <p:nvSpPr>
          <p:cNvPr id="27" name="Text Placeholder 2"/>
          <p:cNvSpPr>
            <a:spLocks noGrp="1"/>
          </p:cNvSpPr>
          <p:nvPr>
            <p:ph type="body" sz="quarter" idx="11" hasCustomPrompt="1"/>
          </p:nvPr>
        </p:nvSpPr>
        <p:spPr>
          <a:xfrm>
            <a:off x="804774" y="1452848"/>
            <a:ext cx="4777665" cy="332399"/>
          </a:xfrm>
        </p:spPr>
        <p:txBody>
          <a:bodyPr lIns="0" tIns="0" rIns="0" bIns="0"/>
          <a:lstStyle>
            <a:lvl1pPr marL="0" indent="0">
              <a:buNone/>
              <a:defRPr sz="2400" b="0" i="0" baseline="0">
                <a:solidFill>
                  <a:srgbClr val="63175B"/>
                </a:solidFill>
                <a:latin typeface="Segoe UI Light" charset="0"/>
                <a:ea typeface="Segoe UI Light" charset="0"/>
                <a:cs typeface="Segoe UI Light" charset="0"/>
              </a:defRPr>
            </a:lvl1pPr>
          </a:lstStyle>
          <a:p>
            <a:pPr lvl="0"/>
            <a:r>
              <a:rPr lang="en-US"/>
              <a:t>Headline Segoe UI Light 24</a:t>
            </a:r>
          </a:p>
        </p:txBody>
      </p:sp>
      <p:sp>
        <p:nvSpPr>
          <p:cNvPr id="14" name="Text Placeholder 2"/>
          <p:cNvSpPr>
            <a:spLocks noGrp="1"/>
          </p:cNvSpPr>
          <p:nvPr>
            <p:ph type="body" sz="quarter" idx="19" hasCustomPrompt="1"/>
          </p:nvPr>
        </p:nvSpPr>
        <p:spPr>
          <a:xfrm>
            <a:off x="802616" y="2451100"/>
            <a:ext cx="2106363" cy="1034129"/>
          </a:xfrm>
        </p:spPr>
        <p:txBody>
          <a:bodyPr lIns="0" tIns="0" rIns="0" bIns="0"/>
          <a:lstStyle>
            <a:lvl1pPr marL="0" indent="0">
              <a:lnSpc>
                <a:spcPct val="120000"/>
              </a:lnSpc>
              <a:spcBef>
                <a:spcPts val="0"/>
              </a:spcBef>
              <a:buNone/>
              <a:defRPr sz="1400" b="0" i="0" baseline="0">
                <a:solidFill>
                  <a:srgbClr val="63175B"/>
                </a:solidFill>
                <a:latin typeface="Segoe UI Light" charset="0"/>
                <a:ea typeface="Segoe UI Light" charset="0"/>
                <a:cs typeface="Segoe UI Light" charset="0"/>
              </a:defRPr>
            </a:lvl1pPr>
          </a:lstStyle>
          <a:p>
            <a:pPr lvl="0"/>
            <a:r>
              <a:rPr lang="en-US"/>
              <a:t>Product value offering at Segoe UI 14 and has a portion highlighted in a Purple color</a:t>
            </a:r>
          </a:p>
        </p:txBody>
      </p:sp>
      <p:sp>
        <p:nvSpPr>
          <p:cNvPr id="15" name="Text Placeholder 2"/>
          <p:cNvSpPr>
            <a:spLocks noGrp="1"/>
          </p:cNvSpPr>
          <p:nvPr>
            <p:ph type="body" sz="quarter" idx="20" hasCustomPrompt="1"/>
          </p:nvPr>
        </p:nvSpPr>
        <p:spPr>
          <a:xfrm>
            <a:off x="3482051" y="2451100"/>
            <a:ext cx="2106363" cy="1034129"/>
          </a:xfrm>
        </p:spPr>
        <p:txBody>
          <a:bodyPr lIns="0" tIns="0" rIns="0" bIns="0"/>
          <a:lstStyle>
            <a:lvl1pPr marL="0" indent="0">
              <a:lnSpc>
                <a:spcPct val="120000"/>
              </a:lnSpc>
              <a:spcBef>
                <a:spcPts val="0"/>
              </a:spcBef>
              <a:buNone/>
              <a:defRPr sz="1400" b="0" i="0" baseline="0">
                <a:solidFill>
                  <a:srgbClr val="63175B"/>
                </a:solidFill>
                <a:latin typeface="Segoe UI Light" charset="0"/>
                <a:ea typeface="Segoe UI Light" charset="0"/>
                <a:cs typeface="Segoe UI Light" charset="0"/>
              </a:defRPr>
            </a:lvl1pPr>
          </a:lstStyle>
          <a:p>
            <a:pPr lvl="0"/>
            <a:r>
              <a:rPr lang="en-US"/>
              <a:t>Product value offering at Segoe UI 14 and has a portion highlighted in a Purple color</a:t>
            </a:r>
          </a:p>
        </p:txBody>
      </p:sp>
      <p:sp>
        <p:nvSpPr>
          <p:cNvPr id="16" name="Text Placeholder 2"/>
          <p:cNvSpPr>
            <a:spLocks noGrp="1"/>
          </p:cNvSpPr>
          <p:nvPr>
            <p:ph type="body" sz="quarter" idx="21" hasCustomPrompt="1"/>
          </p:nvPr>
        </p:nvSpPr>
        <p:spPr>
          <a:xfrm>
            <a:off x="802616" y="5562679"/>
            <a:ext cx="2106363" cy="1034129"/>
          </a:xfrm>
        </p:spPr>
        <p:txBody>
          <a:bodyPr lIns="0" tIns="0" rIns="0" bIns="0"/>
          <a:lstStyle>
            <a:lvl1pPr marL="0" indent="0">
              <a:lnSpc>
                <a:spcPct val="120000"/>
              </a:lnSpc>
              <a:spcBef>
                <a:spcPts val="0"/>
              </a:spcBef>
              <a:buNone/>
              <a:defRPr sz="1400" b="0" i="0" baseline="0">
                <a:solidFill>
                  <a:srgbClr val="63175B"/>
                </a:solidFill>
                <a:latin typeface="Segoe UI Light" charset="0"/>
                <a:ea typeface="Segoe UI Light" charset="0"/>
                <a:cs typeface="Segoe UI Light" charset="0"/>
              </a:defRPr>
            </a:lvl1pPr>
          </a:lstStyle>
          <a:p>
            <a:pPr lvl="0"/>
            <a:r>
              <a:rPr lang="en-US"/>
              <a:t>Product value offering at Segoe UI 14 and has a portion highlighted in a Purple color</a:t>
            </a:r>
          </a:p>
        </p:txBody>
      </p:sp>
      <p:sp>
        <p:nvSpPr>
          <p:cNvPr id="17" name="Text Placeholder 2"/>
          <p:cNvSpPr>
            <a:spLocks noGrp="1"/>
          </p:cNvSpPr>
          <p:nvPr>
            <p:ph type="body" sz="quarter" idx="22" hasCustomPrompt="1"/>
          </p:nvPr>
        </p:nvSpPr>
        <p:spPr>
          <a:xfrm>
            <a:off x="3482051" y="5562679"/>
            <a:ext cx="2106363" cy="1034129"/>
          </a:xfrm>
        </p:spPr>
        <p:txBody>
          <a:bodyPr lIns="0" tIns="0" rIns="0" bIns="0"/>
          <a:lstStyle>
            <a:lvl1pPr marL="0" indent="0">
              <a:lnSpc>
                <a:spcPct val="120000"/>
              </a:lnSpc>
              <a:spcBef>
                <a:spcPts val="0"/>
              </a:spcBef>
              <a:buNone/>
              <a:defRPr sz="1400" b="0" i="0" baseline="0">
                <a:solidFill>
                  <a:srgbClr val="63175B"/>
                </a:solidFill>
                <a:latin typeface="Segoe UI Light" charset="0"/>
                <a:ea typeface="Segoe UI Light" charset="0"/>
                <a:cs typeface="Segoe UI Light" charset="0"/>
              </a:defRPr>
            </a:lvl1pPr>
          </a:lstStyle>
          <a:p>
            <a:pPr lvl="0"/>
            <a:r>
              <a:rPr lang="en-US"/>
              <a:t>Product value offering at Segoe UI 14 and has a portion highlighted in a Purple color</a:t>
            </a:r>
          </a:p>
        </p:txBody>
      </p:sp>
      <p:sp>
        <p:nvSpPr>
          <p:cNvPr id="21" name="Text Placeholder 2"/>
          <p:cNvSpPr>
            <a:spLocks noGrp="1"/>
          </p:cNvSpPr>
          <p:nvPr>
            <p:ph type="body" sz="quarter" idx="23" hasCustomPrompt="1"/>
          </p:nvPr>
        </p:nvSpPr>
        <p:spPr>
          <a:xfrm>
            <a:off x="802616" y="4019045"/>
            <a:ext cx="2106363" cy="1034129"/>
          </a:xfrm>
        </p:spPr>
        <p:txBody>
          <a:bodyPr lIns="0" tIns="0" rIns="0" bIns="0"/>
          <a:lstStyle>
            <a:lvl1pPr marL="0" indent="0">
              <a:lnSpc>
                <a:spcPct val="120000"/>
              </a:lnSpc>
              <a:spcBef>
                <a:spcPts val="0"/>
              </a:spcBef>
              <a:buNone/>
              <a:defRPr sz="1400" b="0" i="0" baseline="0">
                <a:solidFill>
                  <a:srgbClr val="63175B"/>
                </a:solidFill>
                <a:latin typeface="Segoe UI Light" charset="0"/>
                <a:ea typeface="Segoe UI Light" charset="0"/>
                <a:cs typeface="Segoe UI Light" charset="0"/>
              </a:defRPr>
            </a:lvl1pPr>
          </a:lstStyle>
          <a:p>
            <a:pPr lvl="0"/>
            <a:r>
              <a:rPr lang="en-US"/>
              <a:t>Product value offering at Segoe UI 14 and has a portion highlighted in a Purple color</a:t>
            </a:r>
          </a:p>
        </p:txBody>
      </p:sp>
      <p:sp>
        <p:nvSpPr>
          <p:cNvPr id="22" name="Text Placeholder 2"/>
          <p:cNvSpPr>
            <a:spLocks noGrp="1"/>
          </p:cNvSpPr>
          <p:nvPr>
            <p:ph type="body" sz="quarter" idx="24" hasCustomPrompt="1"/>
          </p:nvPr>
        </p:nvSpPr>
        <p:spPr>
          <a:xfrm>
            <a:off x="3482051" y="4019045"/>
            <a:ext cx="2106363" cy="1034129"/>
          </a:xfrm>
        </p:spPr>
        <p:txBody>
          <a:bodyPr lIns="0" tIns="0" rIns="0" bIns="0"/>
          <a:lstStyle>
            <a:lvl1pPr marL="0" indent="0">
              <a:lnSpc>
                <a:spcPct val="120000"/>
              </a:lnSpc>
              <a:spcBef>
                <a:spcPts val="0"/>
              </a:spcBef>
              <a:buNone/>
              <a:defRPr sz="1400" b="0" i="0" baseline="0">
                <a:solidFill>
                  <a:srgbClr val="63175B"/>
                </a:solidFill>
                <a:latin typeface="Segoe UI Light" charset="0"/>
                <a:ea typeface="Segoe UI Light" charset="0"/>
                <a:cs typeface="Segoe UI Light" charset="0"/>
              </a:defRPr>
            </a:lvl1pPr>
          </a:lstStyle>
          <a:p>
            <a:pPr lvl="0"/>
            <a:r>
              <a:rPr lang="en-US"/>
              <a:t>Product value offering at Segoe UI 14 and has a portion highlighted in a Purple color</a:t>
            </a:r>
          </a:p>
        </p:txBody>
      </p:sp>
    </p:spTree>
    <p:extLst>
      <p:ext uri="{BB962C8B-B14F-4D97-AF65-F5344CB8AC3E}">
        <p14:creationId xmlns:p14="http://schemas.microsoft.com/office/powerpoint/2010/main" val="37186760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anim calcmode="lin" valueType="num">
                                      <p:cBhvr>
                                        <p:cTn id="14" dur="500" fill="hold"/>
                                        <p:tgtEl>
                                          <p:spTgt spid="15"/>
                                        </p:tgtEl>
                                        <p:attrNameLst>
                                          <p:attrName>ppt_x</p:attrName>
                                        </p:attrNameLst>
                                      </p:cBhvr>
                                      <p:tavLst>
                                        <p:tav tm="0">
                                          <p:val>
                                            <p:strVal val="#ppt_x"/>
                                          </p:val>
                                        </p:tav>
                                        <p:tav tm="100000">
                                          <p:val>
                                            <p:strVal val="#ppt_x"/>
                                          </p:val>
                                        </p:tav>
                                      </p:tavLst>
                                    </p:anim>
                                    <p:anim calcmode="lin" valueType="num">
                                      <p:cBhvr>
                                        <p:cTn id="15" dur="500" fill="hold"/>
                                        <p:tgtEl>
                                          <p:spTgt spid="15"/>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anim calcmode="lin" valueType="num">
                                      <p:cBhvr>
                                        <p:cTn id="20" dur="500" fill="hold"/>
                                        <p:tgtEl>
                                          <p:spTgt spid="21"/>
                                        </p:tgtEl>
                                        <p:attrNameLst>
                                          <p:attrName>ppt_x</p:attrName>
                                        </p:attrNameLst>
                                      </p:cBhvr>
                                      <p:tavLst>
                                        <p:tav tm="0">
                                          <p:val>
                                            <p:strVal val="#ppt_x"/>
                                          </p:val>
                                        </p:tav>
                                        <p:tav tm="100000">
                                          <p:val>
                                            <p:strVal val="#ppt_x"/>
                                          </p:val>
                                        </p:tav>
                                      </p:tavLst>
                                    </p:anim>
                                    <p:anim calcmode="lin" valueType="num">
                                      <p:cBhvr>
                                        <p:cTn id="21" dur="500" fill="hold"/>
                                        <p:tgtEl>
                                          <p:spTgt spid="21"/>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anim calcmode="lin" valueType="num">
                                      <p:cBhvr>
                                        <p:cTn id="26" dur="500" fill="hold"/>
                                        <p:tgtEl>
                                          <p:spTgt spid="22"/>
                                        </p:tgtEl>
                                        <p:attrNameLst>
                                          <p:attrName>ppt_x</p:attrName>
                                        </p:attrNameLst>
                                      </p:cBhvr>
                                      <p:tavLst>
                                        <p:tav tm="0">
                                          <p:val>
                                            <p:strVal val="#ppt_x"/>
                                          </p:val>
                                        </p:tav>
                                        <p:tav tm="100000">
                                          <p:val>
                                            <p:strVal val="#ppt_x"/>
                                          </p:val>
                                        </p:tav>
                                      </p:tavLst>
                                    </p:anim>
                                    <p:anim calcmode="lin" valueType="num">
                                      <p:cBhvr>
                                        <p:cTn id="27" dur="500" fill="hold"/>
                                        <p:tgtEl>
                                          <p:spTgt spid="22"/>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anim calcmode="lin" valueType="num">
                                      <p:cBhvr>
                                        <p:cTn id="32" dur="500" fill="hold"/>
                                        <p:tgtEl>
                                          <p:spTgt spid="16"/>
                                        </p:tgtEl>
                                        <p:attrNameLst>
                                          <p:attrName>ppt_x</p:attrName>
                                        </p:attrNameLst>
                                      </p:cBhvr>
                                      <p:tavLst>
                                        <p:tav tm="0">
                                          <p:val>
                                            <p:strVal val="#ppt_x"/>
                                          </p:val>
                                        </p:tav>
                                        <p:tav tm="100000">
                                          <p:val>
                                            <p:strVal val="#ppt_x"/>
                                          </p:val>
                                        </p:tav>
                                      </p:tavLst>
                                    </p:anim>
                                    <p:anim calcmode="lin" valueType="num">
                                      <p:cBhvr>
                                        <p:cTn id="33" dur="500" fill="hold"/>
                                        <p:tgtEl>
                                          <p:spTgt spid="16"/>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2" presetClass="entr" presetSubtype="0" fill="hold" grpId="0"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anim calcmode="lin" valueType="num">
                                      <p:cBhvr>
                                        <p:cTn id="38" dur="500" fill="hold"/>
                                        <p:tgtEl>
                                          <p:spTgt spid="17"/>
                                        </p:tgtEl>
                                        <p:attrNameLst>
                                          <p:attrName>ppt_x</p:attrName>
                                        </p:attrNameLst>
                                      </p:cBhvr>
                                      <p:tavLst>
                                        <p:tav tm="0">
                                          <p:val>
                                            <p:strVal val="#ppt_x"/>
                                          </p:val>
                                        </p:tav>
                                        <p:tav tm="100000">
                                          <p:val>
                                            <p:strVal val="#ppt_x"/>
                                          </p:val>
                                        </p:tav>
                                      </p:tavLst>
                                    </p:anim>
                                    <p:anim calcmode="lin" valueType="num">
                                      <p:cBhvr>
                                        <p:cTn id="39"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tmplLst>
          <p:tmpl>
            <p:tnLst>
              <p:par>
                <p:cTn presetID="42"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anim calcmode="lin" valueType="num">
                      <p:cBhvr>
                        <p:cTn dur="500" fill="hold"/>
                        <p:tgtEl>
                          <p:spTgt spid="14"/>
                        </p:tgtEl>
                        <p:attrNameLst>
                          <p:attrName>ppt_x</p:attrName>
                        </p:attrNameLst>
                      </p:cBhvr>
                      <p:tavLst>
                        <p:tav tm="0">
                          <p:val>
                            <p:strVal val="#ppt_x"/>
                          </p:val>
                        </p:tav>
                        <p:tav tm="100000">
                          <p:val>
                            <p:strVal val="#ppt_x"/>
                          </p:val>
                        </p:tav>
                      </p:tavLst>
                    </p:anim>
                    <p:anim calcmode="lin" valueType="num">
                      <p:cBhvr>
                        <p:cTn dur="500" fill="hold"/>
                        <p:tgtEl>
                          <p:spTgt spid="14"/>
                        </p:tgtEl>
                        <p:attrNameLst>
                          <p:attrName>ppt_y</p:attrName>
                        </p:attrNameLst>
                      </p:cBhvr>
                      <p:tavLst>
                        <p:tav tm="0">
                          <p:val>
                            <p:strVal val="#ppt_y+.1"/>
                          </p:val>
                        </p:tav>
                        <p:tav tm="100000">
                          <p:val>
                            <p:strVal val="#ppt_y"/>
                          </p:val>
                        </p:tav>
                      </p:tavLst>
                    </p:anim>
                  </p:childTnLst>
                </p:cTn>
              </p:par>
            </p:tnLst>
          </p:tmpl>
        </p:tmplLst>
      </p:bldP>
      <p:bldP spid="15" grpId="0">
        <p:tmplLst>
          <p:tmpl>
            <p:tnLst>
              <p:par>
                <p:cTn presetID="42" presetClass="entr" presetSubtype="0"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anim calcmode="lin" valueType="num">
                      <p:cBhvr>
                        <p:cTn dur="500" fill="hold"/>
                        <p:tgtEl>
                          <p:spTgt spid="15"/>
                        </p:tgtEl>
                        <p:attrNameLst>
                          <p:attrName>ppt_x</p:attrName>
                        </p:attrNameLst>
                      </p:cBhvr>
                      <p:tavLst>
                        <p:tav tm="0">
                          <p:val>
                            <p:strVal val="#ppt_x"/>
                          </p:val>
                        </p:tav>
                        <p:tav tm="100000">
                          <p:val>
                            <p:strVal val="#ppt_x"/>
                          </p:val>
                        </p:tav>
                      </p:tavLst>
                    </p:anim>
                    <p:anim calcmode="lin" valueType="num">
                      <p:cBhvr>
                        <p:cTn dur="500" fill="hold"/>
                        <p:tgtEl>
                          <p:spTgt spid="15"/>
                        </p:tgtEl>
                        <p:attrNameLst>
                          <p:attrName>ppt_y</p:attrName>
                        </p:attrNameLst>
                      </p:cBhvr>
                      <p:tavLst>
                        <p:tav tm="0">
                          <p:val>
                            <p:strVal val="#ppt_y+.1"/>
                          </p:val>
                        </p:tav>
                        <p:tav tm="100000">
                          <p:val>
                            <p:strVal val="#ppt_y"/>
                          </p:val>
                        </p:tav>
                      </p:tavLst>
                    </p:anim>
                  </p:childTnLst>
                </p:cTn>
              </p:par>
            </p:tnLst>
          </p:tmpl>
        </p:tmplLst>
      </p:bldP>
      <p:bldP spid="16" grpId="0">
        <p:tmplLst>
          <p:tmpl>
            <p:tnLst>
              <p:par>
                <p:cTn presetID="42"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anim calcmode="lin" valueType="num">
                      <p:cBhvr>
                        <p:cTn dur="500" fill="hold"/>
                        <p:tgtEl>
                          <p:spTgt spid="16"/>
                        </p:tgtEl>
                        <p:attrNameLst>
                          <p:attrName>ppt_x</p:attrName>
                        </p:attrNameLst>
                      </p:cBhvr>
                      <p:tavLst>
                        <p:tav tm="0">
                          <p:val>
                            <p:strVal val="#ppt_x"/>
                          </p:val>
                        </p:tav>
                        <p:tav tm="100000">
                          <p:val>
                            <p:strVal val="#ppt_x"/>
                          </p:val>
                        </p:tav>
                      </p:tavLst>
                    </p:anim>
                    <p:anim calcmode="lin" valueType="num">
                      <p:cBhvr>
                        <p:cTn dur="500" fill="hold"/>
                        <p:tgtEl>
                          <p:spTgt spid="16"/>
                        </p:tgtEl>
                        <p:attrNameLst>
                          <p:attrName>ppt_y</p:attrName>
                        </p:attrNameLst>
                      </p:cBhvr>
                      <p:tavLst>
                        <p:tav tm="0">
                          <p:val>
                            <p:strVal val="#ppt_y+.1"/>
                          </p:val>
                        </p:tav>
                        <p:tav tm="100000">
                          <p:val>
                            <p:strVal val="#ppt_y"/>
                          </p:val>
                        </p:tav>
                      </p:tavLst>
                    </p:anim>
                  </p:childTnLst>
                </p:cTn>
              </p:par>
            </p:tnLst>
          </p:tmpl>
        </p:tmplLst>
      </p:bldP>
      <p:bldP spid="17" grpId="0">
        <p:tmplLst>
          <p:tmpl>
            <p:tnLst>
              <p:par>
                <p:cTn presetID="42" presetClass="entr" presetSubtype="0"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anim calcmode="lin" valueType="num">
                      <p:cBhvr>
                        <p:cTn dur="500" fill="hold"/>
                        <p:tgtEl>
                          <p:spTgt spid="17"/>
                        </p:tgtEl>
                        <p:attrNameLst>
                          <p:attrName>ppt_x</p:attrName>
                        </p:attrNameLst>
                      </p:cBhvr>
                      <p:tavLst>
                        <p:tav tm="0">
                          <p:val>
                            <p:strVal val="#ppt_x"/>
                          </p:val>
                        </p:tav>
                        <p:tav tm="100000">
                          <p:val>
                            <p:strVal val="#ppt_x"/>
                          </p:val>
                        </p:tav>
                      </p:tavLst>
                    </p:anim>
                    <p:anim calcmode="lin" valueType="num">
                      <p:cBhvr>
                        <p:cTn dur="500" fill="hold"/>
                        <p:tgtEl>
                          <p:spTgt spid="17"/>
                        </p:tgtEl>
                        <p:attrNameLst>
                          <p:attrName>ppt_y</p:attrName>
                        </p:attrNameLst>
                      </p:cBhvr>
                      <p:tavLst>
                        <p:tav tm="0">
                          <p:val>
                            <p:strVal val="#ppt_y+.1"/>
                          </p:val>
                        </p:tav>
                        <p:tav tm="100000">
                          <p:val>
                            <p:strVal val="#ppt_y"/>
                          </p:val>
                        </p:tav>
                      </p:tavLst>
                    </p:anim>
                  </p:childTnLst>
                </p:cTn>
              </p:par>
            </p:tnLst>
          </p:tmpl>
        </p:tmplLst>
      </p:bldP>
      <p:bldP spid="21" grpId="0">
        <p:tmplLst>
          <p:tmpl>
            <p:tnLst>
              <p:par>
                <p:cTn presetID="42" presetClass="entr" presetSubtype="0"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anim calcmode="lin" valueType="num">
                      <p:cBhvr>
                        <p:cTn dur="500" fill="hold"/>
                        <p:tgtEl>
                          <p:spTgt spid="21"/>
                        </p:tgtEl>
                        <p:attrNameLst>
                          <p:attrName>ppt_x</p:attrName>
                        </p:attrNameLst>
                      </p:cBhvr>
                      <p:tavLst>
                        <p:tav tm="0">
                          <p:val>
                            <p:strVal val="#ppt_x"/>
                          </p:val>
                        </p:tav>
                        <p:tav tm="100000">
                          <p:val>
                            <p:strVal val="#ppt_x"/>
                          </p:val>
                        </p:tav>
                      </p:tavLst>
                    </p:anim>
                    <p:anim calcmode="lin" valueType="num">
                      <p:cBhvr>
                        <p:cTn dur="500" fill="hold"/>
                        <p:tgtEl>
                          <p:spTgt spid="21"/>
                        </p:tgtEl>
                        <p:attrNameLst>
                          <p:attrName>ppt_y</p:attrName>
                        </p:attrNameLst>
                      </p:cBhvr>
                      <p:tavLst>
                        <p:tav tm="0">
                          <p:val>
                            <p:strVal val="#ppt_y+.1"/>
                          </p:val>
                        </p:tav>
                        <p:tav tm="100000">
                          <p:val>
                            <p:strVal val="#ppt_y"/>
                          </p:val>
                        </p:tav>
                      </p:tavLst>
                    </p:anim>
                  </p:childTnLst>
                </p:cTn>
              </p:par>
            </p:tnLst>
          </p:tmpl>
        </p:tmplLst>
      </p:bldP>
      <p:bldP spid="22" grpId="0">
        <p:tmplLst>
          <p:tmpl>
            <p:tnLst>
              <p:par>
                <p:cTn presetID="42" presetClass="entr" presetSubtype="0"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anim calcmode="lin" valueType="num">
                      <p:cBhvr>
                        <p:cTn dur="500" fill="hold"/>
                        <p:tgtEl>
                          <p:spTgt spid="22"/>
                        </p:tgtEl>
                        <p:attrNameLst>
                          <p:attrName>ppt_x</p:attrName>
                        </p:attrNameLst>
                      </p:cBhvr>
                      <p:tavLst>
                        <p:tav tm="0">
                          <p:val>
                            <p:strVal val="#ppt_x"/>
                          </p:val>
                        </p:tav>
                        <p:tav tm="100000">
                          <p:val>
                            <p:strVal val="#ppt_x"/>
                          </p:val>
                        </p:tav>
                      </p:tavLst>
                    </p:anim>
                    <p:anim calcmode="lin" valueType="num">
                      <p:cBhvr>
                        <p:cTn dur="500" fill="hold"/>
                        <p:tgtEl>
                          <p:spTgt spid="22"/>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2_Device layout 1">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802616" y="1868347"/>
            <a:ext cx="4779824" cy="207749"/>
          </a:xfrm>
        </p:spPr>
        <p:txBody>
          <a:bodyPr lIns="0" tIns="0" rIns="0" bIns="0"/>
          <a:lstStyle>
            <a:lvl1pPr marL="0" indent="0">
              <a:buNone/>
              <a:defRPr sz="1500" b="0" i="0">
                <a:solidFill>
                  <a:schemeClr val="bg1">
                    <a:lumMod val="25000"/>
                  </a:schemeClr>
                </a:solidFill>
                <a:latin typeface="Segoe UI Light" charset="0"/>
                <a:ea typeface="Segoe UI Light" charset="0"/>
                <a:cs typeface="Segoe UI Light" charset="0"/>
              </a:defRPr>
            </a:lvl1pPr>
          </a:lstStyle>
          <a:p>
            <a:pPr lvl="0"/>
            <a:r>
              <a:rPr lang="en-US"/>
              <a:t>SUBHEAD SEGOE UI LIGHT 15 ALL CAPS</a:t>
            </a:r>
          </a:p>
        </p:txBody>
      </p:sp>
      <p:sp>
        <p:nvSpPr>
          <p:cNvPr id="3" name="Text Placeholder 2"/>
          <p:cNvSpPr>
            <a:spLocks noGrp="1"/>
          </p:cNvSpPr>
          <p:nvPr>
            <p:ph type="body" sz="quarter" idx="11" hasCustomPrompt="1"/>
          </p:nvPr>
        </p:nvSpPr>
        <p:spPr>
          <a:xfrm>
            <a:off x="804774" y="1452848"/>
            <a:ext cx="4777665" cy="332399"/>
          </a:xfrm>
        </p:spPr>
        <p:txBody>
          <a:bodyPr lIns="0" tIns="0" rIns="0" bIns="0"/>
          <a:lstStyle>
            <a:lvl1pPr marL="0" indent="0">
              <a:buNone/>
              <a:defRPr sz="2400" b="0" i="0" baseline="0">
                <a:solidFill>
                  <a:srgbClr val="63175B"/>
                </a:solidFill>
                <a:latin typeface="Segoe UI Light" charset="0"/>
                <a:ea typeface="Segoe UI Light" charset="0"/>
                <a:cs typeface="Segoe UI Light" charset="0"/>
              </a:defRPr>
            </a:lvl1pPr>
          </a:lstStyle>
          <a:p>
            <a:pPr lvl="0"/>
            <a:r>
              <a:rPr lang="en-US"/>
              <a:t>Headline Segoe UI Light 24</a:t>
            </a:r>
          </a:p>
        </p:txBody>
      </p:sp>
      <p:grpSp>
        <p:nvGrpSpPr>
          <p:cNvPr id="18" name="Group 17"/>
          <p:cNvGrpSpPr>
            <a:grpSpLocks noChangeAspect="1"/>
          </p:cNvGrpSpPr>
          <p:nvPr userDrawn="1"/>
        </p:nvGrpSpPr>
        <p:grpSpPr>
          <a:xfrm>
            <a:off x="808591" y="462605"/>
            <a:ext cx="758952" cy="758952"/>
            <a:chOff x="804774" y="1723355"/>
            <a:chExt cx="976066" cy="976066"/>
          </a:xfrm>
        </p:grpSpPr>
        <p:sp>
          <p:nvSpPr>
            <p:cNvPr id="19" name="Oval 18"/>
            <p:cNvSpPr/>
            <p:nvPr/>
          </p:nvSpPr>
          <p:spPr bwMode="auto">
            <a:xfrm>
              <a:off x="804774" y="1723355"/>
              <a:ext cx="976066" cy="976066"/>
            </a:xfrm>
            <a:prstGeom prst="ellipse">
              <a:avLst/>
            </a:prstGeom>
            <a:solidFill>
              <a:srgbClr val="63175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21" name="Picture 20"/>
            <p:cNvPicPr>
              <a:picLocks noChangeAspect="1"/>
            </p:cNvPicPr>
            <p:nvPr/>
          </p:nvPicPr>
          <p:blipFill>
            <a:blip r:embed="rId2"/>
            <a:stretch>
              <a:fillRect/>
            </a:stretch>
          </p:blipFill>
          <p:spPr>
            <a:xfrm>
              <a:off x="927347" y="1979748"/>
              <a:ext cx="730920" cy="392200"/>
            </a:xfrm>
            <a:prstGeom prst="rect">
              <a:avLst/>
            </a:prstGeom>
          </p:spPr>
        </p:pic>
      </p:grpSp>
      <p:sp>
        <p:nvSpPr>
          <p:cNvPr id="20" name="Picture Placeholder 19"/>
          <p:cNvSpPr>
            <a:spLocks noGrp="1"/>
          </p:cNvSpPr>
          <p:nvPr>
            <p:ph type="pic" sz="quarter" idx="10" hasCustomPrompt="1"/>
          </p:nvPr>
        </p:nvSpPr>
        <p:spPr>
          <a:xfrm>
            <a:off x="6218238" y="916815"/>
            <a:ext cx="10266362" cy="5753860"/>
          </a:xfrm>
          <a:solidFill>
            <a:schemeClr val="bg1"/>
          </a:solidFill>
        </p:spPr>
        <p:txBody>
          <a:bodyPr/>
          <a:lstStyle>
            <a:lvl1pPr marL="0" indent="0">
              <a:buFontTx/>
              <a:buNone/>
              <a:defRPr/>
            </a:lvl1pPr>
          </a:lstStyle>
          <a:p>
            <a:r>
              <a:rPr lang="en-US"/>
              <a:t>Screenshot of product </a:t>
            </a:r>
            <a:br>
              <a:rPr lang="en-US"/>
            </a:br>
            <a:r>
              <a:rPr lang="en-US"/>
              <a:t>offering is placed here</a:t>
            </a:r>
          </a:p>
        </p:txBody>
      </p:sp>
      <p:sp>
        <p:nvSpPr>
          <p:cNvPr id="14" name="Text Placeholder 2"/>
          <p:cNvSpPr>
            <a:spLocks noGrp="1"/>
          </p:cNvSpPr>
          <p:nvPr>
            <p:ph type="body" sz="quarter" idx="19" hasCustomPrompt="1"/>
          </p:nvPr>
        </p:nvSpPr>
        <p:spPr>
          <a:xfrm>
            <a:off x="802616" y="2451100"/>
            <a:ext cx="2106363" cy="1034129"/>
          </a:xfrm>
        </p:spPr>
        <p:txBody>
          <a:bodyPr lIns="0" tIns="0" rIns="0" bIns="0"/>
          <a:lstStyle>
            <a:lvl1pPr marL="0" indent="0">
              <a:lnSpc>
                <a:spcPct val="120000"/>
              </a:lnSpc>
              <a:spcBef>
                <a:spcPts val="0"/>
              </a:spcBef>
              <a:buNone/>
              <a:defRPr sz="1400" b="0" i="0" baseline="0">
                <a:solidFill>
                  <a:srgbClr val="63175B"/>
                </a:solidFill>
                <a:latin typeface="Segoe UI Light" charset="0"/>
                <a:ea typeface="Segoe UI Light" charset="0"/>
                <a:cs typeface="Segoe UI Light" charset="0"/>
              </a:defRPr>
            </a:lvl1pPr>
          </a:lstStyle>
          <a:p>
            <a:pPr lvl="0"/>
            <a:r>
              <a:rPr lang="en-US"/>
              <a:t>Product value offering at Segoe UI 14 and has a portion highlighted in a Purple color</a:t>
            </a:r>
          </a:p>
        </p:txBody>
      </p:sp>
      <p:sp>
        <p:nvSpPr>
          <p:cNvPr id="15" name="Text Placeholder 2"/>
          <p:cNvSpPr>
            <a:spLocks noGrp="1"/>
          </p:cNvSpPr>
          <p:nvPr>
            <p:ph type="body" sz="quarter" idx="20" hasCustomPrompt="1"/>
          </p:nvPr>
        </p:nvSpPr>
        <p:spPr>
          <a:xfrm>
            <a:off x="3482051" y="2451100"/>
            <a:ext cx="2106363" cy="1034129"/>
          </a:xfrm>
        </p:spPr>
        <p:txBody>
          <a:bodyPr lIns="0" tIns="0" rIns="0" bIns="0"/>
          <a:lstStyle>
            <a:lvl1pPr marL="0" indent="0">
              <a:lnSpc>
                <a:spcPct val="120000"/>
              </a:lnSpc>
              <a:spcBef>
                <a:spcPts val="0"/>
              </a:spcBef>
              <a:buNone/>
              <a:defRPr sz="1400" b="0" i="0" baseline="0">
                <a:solidFill>
                  <a:srgbClr val="63175B"/>
                </a:solidFill>
                <a:latin typeface="Segoe UI Light" charset="0"/>
                <a:ea typeface="Segoe UI Light" charset="0"/>
                <a:cs typeface="Segoe UI Light" charset="0"/>
              </a:defRPr>
            </a:lvl1pPr>
          </a:lstStyle>
          <a:p>
            <a:pPr lvl="0"/>
            <a:r>
              <a:rPr lang="en-US"/>
              <a:t>Product value offering at Segoe UI 14 and has a portion highlighted in a Purple color</a:t>
            </a:r>
          </a:p>
        </p:txBody>
      </p:sp>
      <p:sp>
        <p:nvSpPr>
          <p:cNvPr id="16" name="Text Placeholder 2"/>
          <p:cNvSpPr>
            <a:spLocks noGrp="1"/>
          </p:cNvSpPr>
          <p:nvPr>
            <p:ph type="body" sz="quarter" idx="21" hasCustomPrompt="1"/>
          </p:nvPr>
        </p:nvSpPr>
        <p:spPr>
          <a:xfrm>
            <a:off x="802616" y="5562679"/>
            <a:ext cx="2106363" cy="1034129"/>
          </a:xfrm>
        </p:spPr>
        <p:txBody>
          <a:bodyPr lIns="0" tIns="0" rIns="0" bIns="0"/>
          <a:lstStyle>
            <a:lvl1pPr marL="0" indent="0">
              <a:lnSpc>
                <a:spcPct val="120000"/>
              </a:lnSpc>
              <a:spcBef>
                <a:spcPts val="0"/>
              </a:spcBef>
              <a:buNone/>
              <a:defRPr sz="1400" b="0" i="0" baseline="0">
                <a:solidFill>
                  <a:srgbClr val="63175B"/>
                </a:solidFill>
                <a:latin typeface="Segoe UI Light" charset="0"/>
                <a:ea typeface="Segoe UI Light" charset="0"/>
                <a:cs typeface="Segoe UI Light" charset="0"/>
              </a:defRPr>
            </a:lvl1pPr>
          </a:lstStyle>
          <a:p>
            <a:pPr lvl="0"/>
            <a:r>
              <a:rPr lang="en-US"/>
              <a:t>Product value offering at Segoe UI 14 and has a portion highlighted in a Purple color</a:t>
            </a:r>
          </a:p>
        </p:txBody>
      </p:sp>
      <p:sp>
        <p:nvSpPr>
          <p:cNvPr id="17" name="Text Placeholder 2"/>
          <p:cNvSpPr>
            <a:spLocks noGrp="1"/>
          </p:cNvSpPr>
          <p:nvPr>
            <p:ph type="body" sz="quarter" idx="22" hasCustomPrompt="1"/>
          </p:nvPr>
        </p:nvSpPr>
        <p:spPr>
          <a:xfrm>
            <a:off x="3482051" y="5562679"/>
            <a:ext cx="2106363" cy="1034129"/>
          </a:xfrm>
        </p:spPr>
        <p:txBody>
          <a:bodyPr lIns="0" tIns="0" rIns="0" bIns="0"/>
          <a:lstStyle>
            <a:lvl1pPr marL="0" indent="0">
              <a:lnSpc>
                <a:spcPct val="120000"/>
              </a:lnSpc>
              <a:spcBef>
                <a:spcPts val="0"/>
              </a:spcBef>
              <a:buNone/>
              <a:defRPr sz="1400" b="0" i="0" baseline="0">
                <a:solidFill>
                  <a:srgbClr val="63175B"/>
                </a:solidFill>
                <a:latin typeface="Segoe UI Light" charset="0"/>
                <a:ea typeface="Segoe UI Light" charset="0"/>
                <a:cs typeface="Segoe UI Light" charset="0"/>
              </a:defRPr>
            </a:lvl1pPr>
          </a:lstStyle>
          <a:p>
            <a:pPr lvl="0"/>
            <a:r>
              <a:rPr lang="en-US"/>
              <a:t>Product value offering at Segoe UI 14 and has a portion highlighted in a Purple color</a:t>
            </a:r>
          </a:p>
        </p:txBody>
      </p:sp>
      <p:sp>
        <p:nvSpPr>
          <p:cNvPr id="23" name="Text Placeholder 2"/>
          <p:cNvSpPr>
            <a:spLocks noGrp="1"/>
          </p:cNvSpPr>
          <p:nvPr>
            <p:ph type="body" sz="quarter" idx="23" hasCustomPrompt="1"/>
          </p:nvPr>
        </p:nvSpPr>
        <p:spPr>
          <a:xfrm>
            <a:off x="802616" y="4019045"/>
            <a:ext cx="2106363" cy="1034129"/>
          </a:xfrm>
        </p:spPr>
        <p:txBody>
          <a:bodyPr lIns="0" tIns="0" rIns="0" bIns="0"/>
          <a:lstStyle>
            <a:lvl1pPr marL="0" indent="0">
              <a:lnSpc>
                <a:spcPct val="120000"/>
              </a:lnSpc>
              <a:spcBef>
                <a:spcPts val="0"/>
              </a:spcBef>
              <a:buNone/>
              <a:defRPr sz="1400" b="0" i="0" baseline="0">
                <a:solidFill>
                  <a:srgbClr val="63175B"/>
                </a:solidFill>
                <a:latin typeface="Segoe UI Light" charset="0"/>
                <a:ea typeface="Segoe UI Light" charset="0"/>
                <a:cs typeface="Segoe UI Light" charset="0"/>
              </a:defRPr>
            </a:lvl1pPr>
          </a:lstStyle>
          <a:p>
            <a:pPr lvl="0"/>
            <a:r>
              <a:rPr lang="en-US"/>
              <a:t>Product value offering at Segoe UI 14 and has a portion highlighted in a Purple color</a:t>
            </a:r>
          </a:p>
        </p:txBody>
      </p:sp>
      <p:sp>
        <p:nvSpPr>
          <p:cNvPr id="29" name="Text Placeholder 2"/>
          <p:cNvSpPr>
            <a:spLocks noGrp="1"/>
          </p:cNvSpPr>
          <p:nvPr>
            <p:ph type="body" sz="quarter" idx="24" hasCustomPrompt="1"/>
          </p:nvPr>
        </p:nvSpPr>
        <p:spPr>
          <a:xfrm>
            <a:off x="3482051" y="4019045"/>
            <a:ext cx="2106363" cy="1034129"/>
          </a:xfrm>
        </p:spPr>
        <p:txBody>
          <a:bodyPr lIns="0" tIns="0" rIns="0" bIns="0"/>
          <a:lstStyle>
            <a:lvl1pPr marL="0" indent="0">
              <a:lnSpc>
                <a:spcPct val="120000"/>
              </a:lnSpc>
              <a:spcBef>
                <a:spcPts val="0"/>
              </a:spcBef>
              <a:buNone/>
              <a:defRPr sz="1400" b="0" i="0" baseline="0">
                <a:solidFill>
                  <a:srgbClr val="63175B"/>
                </a:solidFill>
                <a:latin typeface="Segoe UI Light" charset="0"/>
                <a:ea typeface="Segoe UI Light" charset="0"/>
                <a:cs typeface="Segoe UI Light" charset="0"/>
              </a:defRPr>
            </a:lvl1pPr>
          </a:lstStyle>
          <a:p>
            <a:pPr lvl="0"/>
            <a:r>
              <a:rPr lang="en-US"/>
              <a:t>Product value offering at Segoe UI 14 and has a portion highlighted in a Purple color</a:t>
            </a:r>
          </a:p>
        </p:txBody>
      </p:sp>
    </p:spTree>
    <p:extLst>
      <p:ext uri="{BB962C8B-B14F-4D97-AF65-F5344CB8AC3E}">
        <p14:creationId xmlns:p14="http://schemas.microsoft.com/office/powerpoint/2010/main" val="5987536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anim calcmode="lin" valueType="num">
                                      <p:cBhvr>
                                        <p:cTn id="14" dur="500" fill="hold"/>
                                        <p:tgtEl>
                                          <p:spTgt spid="15"/>
                                        </p:tgtEl>
                                        <p:attrNameLst>
                                          <p:attrName>ppt_x</p:attrName>
                                        </p:attrNameLst>
                                      </p:cBhvr>
                                      <p:tavLst>
                                        <p:tav tm="0">
                                          <p:val>
                                            <p:strVal val="#ppt_x"/>
                                          </p:val>
                                        </p:tav>
                                        <p:tav tm="100000">
                                          <p:val>
                                            <p:strVal val="#ppt_x"/>
                                          </p:val>
                                        </p:tav>
                                      </p:tavLst>
                                    </p:anim>
                                    <p:anim calcmode="lin" valueType="num">
                                      <p:cBhvr>
                                        <p:cTn id="15" dur="500" fill="hold"/>
                                        <p:tgtEl>
                                          <p:spTgt spid="15"/>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anim calcmode="lin" valueType="num">
                                      <p:cBhvr>
                                        <p:cTn id="20" dur="500" fill="hold"/>
                                        <p:tgtEl>
                                          <p:spTgt spid="23"/>
                                        </p:tgtEl>
                                        <p:attrNameLst>
                                          <p:attrName>ppt_x</p:attrName>
                                        </p:attrNameLst>
                                      </p:cBhvr>
                                      <p:tavLst>
                                        <p:tav tm="0">
                                          <p:val>
                                            <p:strVal val="#ppt_x"/>
                                          </p:val>
                                        </p:tav>
                                        <p:tav tm="100000">
                                          <p:val>
                                            <p:strVal val="#ppt_x"/>
                                          </p:val>
                                        </p:tav>
                                      </p:tavLst>
                                    </p:anim>
                                    <p:anim calcmode="lin" valueType="num">
                                      <p:cBhvr>
                                        <p:cTn id="21" dur="500" fill="hold"/>
                                        <p:tgtEl>
                                          <p:spTgt spid="23"/>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anim calcmode="lin" valueType="num">
                                      <p:cBhvr>
                                        <p:cTn id="26" dur="500" fill="hold"/>
                                        <p:tgtEl>
                                          <p:spTgt spid="29"/>
                                        </p:tgtEl>
                                        <p:attrNameLst>
                                          <p:attrName>ppt_x</p:attrName>
                                        </p:attrNameLst>
                                      </p:cBhvr>
                                      <p:tavLst>
                                        <p:tav tm="0">
                                          <p:val>
                                            <p:strVal val="#ppt_x"/>
                                          </p:val>
                                        </p:tav>
                                        <p:tav tm="100000">
                                          <p:val>
                                            <p:strVal val="#ppt_x"/>
                                          </p:val>
                                        </p:tav>
                                      </p:tavLst>
                                    </p:anim>
                                    <p:anim calcmode="lin" valueType="num">
                                      <p:cBhvr>
                                        <p:cTn id="27" dur="500" fill="hold"/>
                                        <p:tgtEl>
                                          <p:spTgt spid="29"/>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anim calcmode="lin" valueType="num">
                                      <p:cBhvr>
                                        <p:cTn id="32" dur="500" fill="hold"/>
                                        <p:tgtEl>
                                          <p:spTgt spid="16"/>
                                        </p:tgtEl>
                                        <p:attrNameLst>
                                          <p:attrName>ppt_x</p:attrName>
                                        </p:attrNameLst>
                                      </p:cBhvr>
                                      <p:tavLst>
                                        <p:tav tm="0">
                                          <p:val>
                                            <p:strVal val="#ppt_x"/>
                                          </p:val>
                                        </p:tav>
                                        <p:tav tm="100000">
                                          <p:val>
                                            <p:strVal val="#ppt_x"/>
                                          </p:val>
                                        </p:tav>
                                      </p:tavLst>
                                    </p:anim>
                                    <p:anim calcmode="lin" valueType="num">
                                      <p:cBhvr>
                                        <p:cTn id="33" dur="500" fill="hold"/>
                                        <p:tgtEl>
                                          <p:spTgt spid="16"/>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2" presetClass="entr" presetSubtype="0" fill="hold" grpId="0"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anim calcmode="lin" valueType="num">
                                      <p:cBhvr>
                                        <p:cTn id="38" dur="500" fill="hold"/>
                                        <p:tgtEl>
                                          <p:spTgt spid="17"/>
                                        </p:tgtEl>
                                        <p:attrNameLst>
                                          <p:attrName>ppt_x</p:attrName>
                                        </p:attrNameLst>
                                      </p:cBhvr>
                                      <p:tavLst>
                                        <p:tav tm="0">
                                          <p:val>
                                            <p:strVal val="#ppt_x"/>
                                          </p:val>
                                        </p:tav>
                                        <p:tav tm="100000">
                                          <p:val>
                                            <p:strVal val="#ppt_x"/>
                                          </p:val>
                                        </p:tav>
                                      </p:tavLst>
                                    </p:anim>
                                    <p:anim calcmode="lin" valueType="num">
                                      <p:cBhvr>
                                        <p:cTn id="39"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tmplLst>
          <p:tmpl>
            <p:tnLst>
              <p:par>
                <p:cTn presetID="42"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anim calcmode="lin" valueType="num">
                      <p:cBhvr>
                        <p:cTn dur="500" fill="hold"/>
                        <p:tgtEl>
                          <p:spTgt spid="14"/>
                        </p:tgtEl>
                        <p:attrNameLst>
                          <p:attrName>ppt_x</p:attrName>
                        </p:attrNameLst>
                      </p:cBhvr>
                      <p:tavLst>
                        <p:tav tm="0">
                          <p:val>
                            <p:strVal val="#ppt_x"/>
                          </p:val>
                        </p:tav>
                        <p:tav tm="100000">
                          <p:val>
                            <p:strVal val="#ppt_x"/>
                          </p:val>
                        </p:tav>
                      </p:tavLst>
                    </p:anim>
                    <p:anim calcmode="lin" valueType="num">
                      <p:cBhvr>
                        <p:cTn dur="500" fill="hold"/>
                        <p:tgtEl>
                          <p:spTgt spid="14"/>
                        </p:tgtEl>
                        <p:attrNameLst>
                          <p:attrName>ppt_y</p:attrName>
                        </p:attrNameLst>
                      </p:cBhvr>
                      <p:tavLst>
                        <p:tav tm="0">
                          <p:val>
                            <p:strVal val="#ppt_y+.1"/>
                          </p:val>
                        </p:tav>
                        <p:tav tm="100000">
                          <p:val>
                            <p:strVal val="#ppt_y"/>
                          </p:val>
                        </p:tav>
                      </p:tavLst>
                    </p:anim>
                  </p:childTnLst>
                </p:cTn>
              </p:par>
            </p:tnLst>
          </p:tmpl>
        </p:tmplLst>
      </p:bldP>
      <p:bldP spid="15" grpId="0">
        <p:tmplLst>
          <p:tmpl>
            <p:tnLst>
              <p:par>
                <p:cTn presetID="42" presetClass="entr" presetSubtype="0"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anim calcmode="lin" valueType="num">
                      <p:cBhvr>
                        <p:cTn dur="500" fill="hold"/>
                        <p:tgtEl>
                          <p:spTgt spid="15"/>
                        </p:tgtEl>
                        <p:attrNameLst>
                          <p:attrName>ppt_x</p:attrName>
                        </p:attrNameLst>
                      </p:cBhvr>
                      <p:tavLst>
                        <p:tav tm="0">
                          <p:val>
                            <p:strVal val="#ppt_x"/>
                          </p:val>
                        </p:tav>
                        <p:tav tm="100000">
                          <p:val>
                            <p:strVal val="#ppt_x"/>
                          </p:val>
                        </p:tav>
                      </p:tavLst>
                    </p:anim>
                    <p:anim calcmode="lin" valueType="num">
                      <p:cBhvr>
                        <p:cTn dur="500" fill="hold"/>
                        <p:tgtEl>
                          <p:spTgt spid="15"/>
                        </p:tgtEl>
                        <p:attrNameLst>
                          <p:attrName>ppt_y</p:attrName>
                        </p:attrNameLst>
                      </p:cBhvr>
                      <p:tavLst>
                        <p:tav tm="0">
                          <p:val>
                            <p:strVal val="#ppt_y+.1"/>
                          </p:val>
                        </p:tav>
                        <p:tav tm="100000">
                          <p:val>
                            <p:strVal val="#ppt_y"/>
                          </p:val>
                        </p:tav>
                      </p:tavLst>
                    </p:anim>
                  </p:childTnLst>
                </p:cTn>
              </p:par>
            </p:tnLst>
          </p:tmpl>
        </p:tmplLst>
      </p:bldP>
      <p:bldP spid="16" grpId="0">
        <p:tmplLst>
          <p:tmpl>
            <p:tnLst>
              <p:par>
                <p:cTn presetID="42"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anim calcmode="lin" valueType="num">
                      <p:cBhvr>
                        <p:cTn dur="500" fill="hold"/>
                        <p:tgtEl>
                          <p:spTgt spid="16"/>
                        </p:tgtEl>
                        <p:attrNameLst>
                          <p:attrName>ppt_x</p:attrName>
                        </p:attrNameLst>
                      </p:cBhvr>
                      <p:tavLst>
                        <p:tav tm="0">
                          <p:val>
                            <p:strVal val="#ppt_x"/>
                          </p:val>
                        </p:tav>
                        <p:tav tm="100000">
                          <p:val>
                            <p:strVal val="#ppt_x"/>
                          </p:val>
                        </p:tav>
                      </p:tavLst>
                    </p:anim>
                    <p:anim calcmode="lin" valueType="num">
                      <p:cBhvr>
                        <p:cTn dur="500" fill="hold"/>
                        <p:tgtEl>
                          <p:spTgt spid="16"/>
                        </p:tgtEl>
                        <p:attrNameLst>
                          <p:attrName>ppt_y</p:attrName>
                        </p:attrNameLst>
                      </p:cBhvr>
                      <p:tavLst>
                        <p:tav tm="0">
                          <p:val>
                            <p:strVal val="#ppt_y+.1"/>
                          </p:val>
                        </p:tav>
                        <p:tav tm="100000">
                          <p:val>
                            <p:strVal val="#ppt_y"/>
                          </p:val>
                        </p:tav>
                      </p:tavLst>
                    </p:anim>
                  </p:childTnLst>
                </p:cTn>
              </p:par>
            </p:tnLst>
          </p:tmpl>
        </p:tmplLst>
      </p:bldP>
      <p:bldP spid="17" grpId="0"/>
      <p:bldP spid="23" grpId="0">
        <p:tmplLst>
          <p:tmpl>
            <p:tnLst>
              <p:par>
                <p:cTn presetID="42" presetClass="entr" presetSubtype="0"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anim calcmode="lin" valueType="num">
                      <p:cBhvr>
                        <p:cTn dur="500" fill="hold"/>
                        <p:tgtEl>
                          <p:spTgt spid="23"/>
                        </p:tgtEl>
                        <p:attrNameLst>
                          <p:attrName>ppt_x</p:attrName>
                        </p:attrNameLst>
                      </p:cBhvr>
                      <p:tavLst>
                        <p:tav tm="0">
                          <p:val>
                            <p:strVal val="#ppt_x"/>
                          </p:val>
                        </p:tav>
                        <p:tav tm="100000">
                          <p:val>
                            <p:strVal val="#ppt_x"/>
                          </p:val>
                        </p:tav>
                      </p:tavLst>
                    </p:anim>
                    <p:anim calcmode="lin" valueType="num">
                      <p:cBhvr>
                        <p:cTn dur="500" fill="hold"/>
                        <p:tgtEl>
                          <p:spTgt spid="23"/>
                        </p:tgtEl>
                        <p:attrNameLst>
                          <p:attrName>ppt_y</p:attrName>
                        </p:attrNameLst>
                      </p:cBhvr>
                      <p:tavLst>
                        <p:tav tm="0">
                          <p:val>
                            <p:strVal val="#ppt_y+.1"/>
                          </p:val>
                        </p:tav>
                        <p:tav tm="100000">
                          <p:val>
                            <p:strVal val="#ppt_y"/>
                          </p:val>
                        </p:tav>
                      </p:tavLst>
                    </p:anim>
                  </p:childTnLst>
                </p:cTn>
              </p:par>
            </p:tnLst>
          </p:tmpl>
        </p:tmplLst>
      </p:bldP>
      <p:bldP spid="29" grpId="0">
        <p:tmplLst>
          <p:tmpl>
            <p:tnLst>
              <p:par>
                <p:cTn presetID="42" presetClass="entr" presetSubtype="0"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anim calcmode="lin" valueType="num">
                      <p:cBhvr>
                        <p:cTn dur="500" fill="hold"/>
                        <p:tgtEl>
                          <p:spTgt spid="29"/>
                        </p:tgtEl>
                        <p:attrNameLst>
                          <p:attrName>ppt_x</p:attrName>
                        </p:attrNameLst>
                      </p:cBhvr>
                      <p:tavLst>
                        <p:tav tm="0">
                          <p:val>
                            <p:strVal val="#ppt_x"/>
                          </p:val>
                        </p:tav>
                        <p:tav tm="100000">
                          <p:val>
                            <p:strVal val="#ppt_x"/>
                          </p:val>
                        </p:tav>
                      </p:tavLst>
                    </p:anim>
                    <p:anim calcmode="lin" valueType="num">
                      <p:cBhvr>
                        <p:cTn dur="500" fill="hold"/>
                        <p:tgtEl>
                          <p:spTgt spid="29"/>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0762772"/>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Walkin (event name)">
    <p:spTree>
      <p:nvGrpSpPr>
        <p:cNvPr id="1" name=""/>
        <p:cNvGrpSpPr/>
        <p:nvPr/>
      </p:nvGrpSpPr>
      <p:grpSpPr>
        <a:xfrm>
          <a:off x="0" y="0"/>
          <a:ext cx="0" cy="0"/>
          <a:chOff x="0" y="0"/>
          <a:chExt cx="0" cy="0"/>
        </a:xfrm>
      </p:grpSpPr>
      <p:grpSp>
        <p:nvGrpSpPr>
          <p:cNvPr id="5" name="Group 4"/>
          <p:cNvGrpSpPr>
            <a:grpSpLocks noChangeAspect="1"/>
          </p:cNvGrpSpPr>
          <p:nvPr userDrawn="1"/>
        </p:nvGrpSpPr>
        <p:grpSpPr bwMode="white">
          <a:xfrm>
            <a:off x="468308" y="479425"/>
            <a:ext cx="1448129" cy="310896"/>
            <a:chOff x="457200" y="1643393"/>
            <a:chExt cx="4492753" cy="964540"/>
          </a:xfrm>
        </p:grpSpPr>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white">
            <a:xfrm>
              <a:off x="457200" y="1643393"/>
              <a:ext cx="964540" cy="964540"/>
            </a:xfrm>
            <a:prstGeom prst="rect">
              <a:avLst/>
            </a:prstGeom>
          </p:spPr>
        </p:pic>
        <p:sp>
          <p:nvSpPr>
            <p:cNvPr id="8" name="Freeform 12"/>
            <p:cNvSpPr>
              <a:spLocks noEditPoints="1"/>
            </p:cNvSpPr>
            <p:nvPr/>
          </p:nvSpPr>
          <p:spPr bwMode="white">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defTabSz="932597"/>
              <a:endParaRPr lang="en-US" sz="1800">
                <a:solidFill>
                  <a:srgbClr val="353535"/>
                </a:solidFill>
              </a:endParaRPr>
            </a:p>
          </p:txBody>
        </p:sp>
      </p:grp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004630" y="493939"/>
            <a:ext cx="6959571" cy="1325880"/>
          </a:xfrm>
          <a:prstGeom prst="rect">
            <a:avLst/>
          </a:prstGeom>
        </p:spPr>
      </p:pic>
    </p:spTree>
  </p:cSld>
  <p:clrMapOvr>
    <a:masterClrMapping/>
  </p:clrMapOvr>
  <p:transition>
    <p:fade/>
  </p:transition>
  <p:extLst>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 ANIMATED">
    <p:spTree>
      <p:nvGrpSpPr>
        <p:cNvPr id="1" name=""/>
        <p:cNvGrpSpPr/>
        <p:nvPr/>
      </p:nvGrpSpPr>
      <p:grpSpPr>
        <a:xfrm>
          <a:off x="0" y="0"/>
          <a:ext cx="0" cy="0"/>
          <a:chOff x="0" y="0"/>
          <a:chExt cx="0" cy="0"/>
        </a:xfrm>
      </p:grpSpPr>
      <p:sp>
        <p:nvSpPr>
          <p:cNvPr id="19" name="Rectangle 5"/>
          <p:cNvSpPr>
            <a:spLocks noChangeArrowheads="1"/>
          </p:cNvSpPr>
          <p:nvPr userDrawn="1"/>
        </p:nvSpPr>
        <p:spPr bwMode="auto">
          <a:xfrm>
            <a:off x="3176" y="4395789"/>
            <a:ext cx="12433300" cy="2601913"/>
          </a:xfrm>
          <a:prstGeom prst="rect">
            <a:avLst/>
          </a:prstGeom>
          <a:solidFill>
            <a:srgbClr val="4DA0E2"/>
          </a:solidFill>
          <a:ln>
            <a:noFill/>
          </a:ln>
        </p:spPr>
        <p:txBody>
          <a:bodyPr vert="horz" wrap="square" lIns="91427" tIns="45713" rIns="91427" bIns="45713" numCol="1" anchor="t" anchorCtr="0" compatLnSpc="1">
            <a:prstTxWarp prst="textNoShape">
              <a:avLst/>
            </a:prstTxWarp>
          </a:bodyPr>
          <a:lstStyle/>
          <a:p>
            <a:pPr defTabSz="932597"/>
            <a:endParaRPr lang="en-US" sz="1800">
              <a:solidFill>
                <a:srgbClr val="FFFFFF"/>
              </a:solidFill>
              <a:latin typeface="Segoe UI"/>
            </a:endParaRPr>
          </a:p>
        </p:txBody>
      </p:sp>
      <p:sp>
        <p:nvSpPr>
          <p:cNvPr id="20" name="Rectangle 7"/>
          <p:cNvSpPr>
            <a:spLocks noChangeArrowheads="1"/>
          </p:cNvSpPr>
          <p:nvPr userDrawn="1"/>
        </p:nvSpPr>
        <p:spPr bwMode="auto">
          <a:xfrm>
            <a:off x="1" y="5843588"/>
            <a:ext cx="12433301" cy="1154113"/>
          </a:xfrm>
          <a:prstGeom prst="rect">
            <a:avLst/>
          </a:prstGeom>
          <a:solidFill>
            <a:srgbClr val="00188F"/>
          </a:solidFill>
          <a:ln>
            <a:noFill/>
          </a:ln>
        </p:spPr>
        <p:txBody>
          <a:bodyPr vert="horz" wrap="square" lIns="91427" tIns="45713" rIns="91427" bIns="45713" numCol="1" anchor="t" anchorCtr="0" compatLnSpc="1">
            <a:prstTxWarp prst="textNoShape">
              <a:avLst/>
            </a:prstTxWarp>
          </a:bodyPr>
          <a:lstStyle/>
          <a:p>
            <a:pPr defTabSz="932597"/>
            <a:endParaRPr lang="en-US" sz="1800">
              <a:solidFill>
                <a:srgbClr val="FFFFFF"/>
              </a:solidFill>
              <a:latin typeface="Segoe UI"/>
            </a:endParaRPr>
          </a:p>
        </p:txBody>
      </p:sp>
      <p:sp>
        <p:nvSpPr>
          <p:cNvPr id="21" name="Rectangle 8"/>
          <p:cNvSpPr>
            <a:spLocks noChangeArrowheads="1"/>
          </p:cNvSpPr>
          <p:nvPr userDrawn="1"/>
        </p:nvSpPr>
        <p:spPr bwMode="auto">
          <a:xfrm>
            <a:off x="3176" y="3409951"/>
            <a:ext cx="12430127" cy="282575"/>
          </a:xfrm>
          <a:prstGeom prst="rect">
            <a:avLst/>
          </a:prstGeom>
          <a:solidFill>
            <a:srgbClr val="25B9E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97"/>
            <a:endParaRPr lang="en-US" sz="1800">
              <a:solidFill>
                <a:srgbClr val="FFFFFF"/>
              </a:solidFill>
              <a:latin typeface="Segoe UI"/>
            </a:endParaRPr>
          </a:p>
        </p:txBody>
      </p:sp>
      <p:sp>
        <p:nvSpPr>
          <p:cNvPr id="22" name="Rectangle 21"/>
          <p:cNvSpPr/>
          <p:nvPr userDrawn="1"/>
        </p:nvSpPr>
        <p:spPr bwMode="white">
          <a:xfrm>
            <a:off x="0" y="-318"/>
            <a:ext cx="12435840" cy="6995160"/>
          </a:xfrm>
          <a:prstGeom prst="rect">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kern="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3" name="Rectangle 6"/>
          <p:cNvSpPr>
            <a:spLocks noChangeArrowheads="1"/>
          </p:cNvSpPr>
          <p:nvPr userDrawn="1"/>
        </p:nvSpPr>
        <p:spPr bwMode="auto">
          <a:xfrm>
            <a:off x="3176" y="4395789"/>
            <a:ext cx="12433300" cy="260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97"/>
            <a:endParaRPr lang="en-US" sz="1800">
              <a:solidFill>
                <a:srgbClr val="FFFFFF"/>
              </a:solidFill>
              <a:latin typeface="Segoe UI"/>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5399" spc="-100" baseline="0">
                <a:gradFill>
                  <a:gsLst>
                    <a:gs pos="62564">
                      <a:schemeClr val="tx1"/>
                    </a:gs>
                    <a:gs pos="5500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74702" y="3955786"/>
            <a:ext cx="7315137" cy="1828007"/>
          </a:xfrm>
          <a:noFill/>
        </p:spPr>
        <p:txBody>
          <a:bodyPr lIns="164592" tIns="109728" rIns="164592" bIns="109728">
            <a:noAutofit/>
          </a:bodyPr>
          <a:lstStyle>
            <a:lvl1pPr marL="0" indent="0">
              <a:spcBef>
                <a:spcPts val="0"/>
              </a:spcBef>
              <a:buNone/>
              <a:defRPr sz="3199" spc="0" baseline="0">
                <a:gradFill>
                  <a:gsLst>
                    <a:gs pos="91000">
                      <a:schemeClr val="tx1"/>
                    </a:gs>
                    <a:gs pos="0">
                      <a:schemeClr val="tx1"/>
                    </a:gs>
                  </a:gsLst>
                  <a:lin ang="5400000" scaled="0"/>
                </a:gradFill>
                <a:latin typeface="+mj-lt"/>
              </a:defRPr>
            </a:lvl1pPr>
          </a:lstStyle>
          <a:p>
            <a:pPr lvl="0"/>
            <a:r>
              <a:rPr lang="en-US"/>
              <a:t>Speaker name</a:t>
            </a:r>
          </a:p>
        </p:txBody>
      </p:sp>
      <p:grpSp>
        <p:nvGrpSpPr>
          <p:cNvPr id="7" name="Group 6"/>
          <p:cNvGrpSpPr>
            <a:grpSpLocks noChangeAspect="1"/>
          </p:cNvGrpSpPr>
          <p:nvPr userDrawn="1"/>
        </p:nvGrpSpPr>
        <p:grpSpPr bwMode="black">
          <a:xfrm>
            <a:off x="468308" y="479425"/>
            <a:ext cx="1448129" cy="310896"/>
            <a:chOff x="457200" y="1643393"/>
            <a:chExt cx="4492753" cy="964540"/>
          </a:xfrm>
        </p:grpSpPr>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black">
            <a:xfrm>
              <a:off x="457200" y="1643393"/>
              <a:ext cx="964540" cy="964540"/>
            </a:xfrm>
            <a:prstGeom prst="rect">
              <a:avLst/>
            </a:prstGeom>
          </p:spPr>
        </p:pic>
        <p:sp>
          <p:nvSpPr>
            <p:cNvPr id="10"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defTabSz="932597"/>
              <a:endParaRPr lang="en-US" sz="1800">
                <a:solidFill>
                  <a:srgbClr val="FFFFFF"/>
                </a:solidFill>
              </a:endParaRPr>
            </a:p>
          </p:txBody>
        </p:sp>
      </p:grpSp>
      <p:sp>
        <p:nvSpPr>
          <p:cNvPr id="11" name="TextBox 7"/>
          <p:cNvSpPr txBox="1"/>
          <p:nvPr userDrawn="1"/>
        </p:nvSpPr>
        <p:spPr bwMode="white">
          <a:xfrm>
            <a:off x="4443286" y="6696086"/>
            <a:ext cx="3549904" cy="164668"/>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49" spc="150">
                <a:gradFill>
                  <a:gsLst>
                    <a:gs pos="0">
                      <a:srgbClr val="FFFFFF">
                        <a:alpha val="50000"/>
                      </a:srgbClr>
                    </a:gs>
                    <a:gs pos="86000">
                      <a:srgbClr val="FFFFFF">
                        <a:alpha val="50000"/>
                      </a:srgbClr>
                    </a:gs>
                  </a:gsLst>
                  <a:lin ang="5400000" scaled="0"/>
                </a:gradFill>
              </a:rPr>
              <a:t>MICROSOFT CONFIDENTIAL – INTERNAL ONLY</a:t>
            </a:r>
          </a:p>
        </p:txBody>
      </p:sp>
      <p:sp>
        <p:nvSpPr>
          <p:cNvPr id="12" name="Text Placeholder 16"/>
          <p:cNvSpPr>
            <a:spLocks noGrp="1"/>
          </p:cNvSpPr>
          <p:nvPr>
            <p:ph type="body" sz="quarter" idx="13" hasCustomPrompt="1"/>
          </p:nvPr>
        </p:nvSpPr>
        <p:spPr>
          <a:xfrm>
            <a:off x="8506905" y="294305"/>
            <a:ext cx="3657600" cy="578303"/>
          </a:xfrm>
        </p:spPr>
        <p:txBody>
          <a:bodyPr lIns="182880" tIns="146304" rIns="182880" bIns="146304"/>
          <a:lstStyle>
            <a:lvl1pPr marL="0" indent="0" algn="r">
              <a:buNone/>
              <a:defRPr sz="2000">
                <a:latin typeface="+mn-lt"/>
              </a:defRPr>
            </a:lvl1pPr>
            <a:lvl2pPr marL="342834" indent="0">
              <a:buNone/>
              <a:defRPr sz="2000"/>
            </a:lvl2pPr>
            <a:lvl3pPr marL="571390" indent="0">
              <a:buNone/>
              <a:defRPr sz="2000"/>
            </a:lvl3pPr>
            <a:lvl4pPr marL="799946" indent="0">
              <a:buNone/>
              <a:defRPr sz="2000"/>
            </a:lvl4pPr>
            <a:lvl5pPr marL="1028503" indent="0">
              <a:buNone/>
              <a:defRPr sz="2000"/>
            </a:lvl5pPr>
          </a:lstStyle>
          <a:p>
            <a:pPr lvl="0"/>
            <a:r>
              <a:rPr lang="en-US"/>
              <a:t>Session Code</a:t>
            </a:r>
          </a:p>
        </p:txBody>
      </p:sp>
      <p:sp>
        <p:nvSpPr>
          <p:cNvPr id="13" name="Text Placeholder 16"/>
          <p:cNvSpPr>
            <a:spLocks noGrp="1"/>
          </p:cNvSpPr>
          <p:nvPr>
            <p:ph type="body" sz="quarter" idx="14" hasCustomPrompt="1"/>
          </p:nvPr>
        </p:nvSpPr>
        <p:spPr>
          <a:xfrm>
            <a:off x="274703" y="6116467"/>
            <a:ext cx="3657600" cy="578303"/>
          </a:xfrm>
        </p:spPr>
        <p:txBody>
          <a:bodyPr lIns="182880" tIns="146304" rIns="182880" bIns="146304" anchor="b"/>
          <a:lstStyle>
            <a:lvl1pPr marL="0" indent="0" algn="l">
              <a:buNone/>
              <a:defRPr sz="2000">
                <a:latin typeface="+mn-lt"/>
              </a:defRPr>
            </a:lvl1pPr>
            <a:lvl2pPr marL="342834" indent="0">
              <a:buNone/>
              <a:defRPr sz="2000"/>
            </a:lvl2pPr>
            <a:lvl3pPr marL="571390" indent="0">
              <a:buNone/>
              <a:defRPr sz="2000"/>
            </a:lvl3pPr>
            <a:lvl4pPr marL="799946" indent="0">
              <a:buNone/>
              <a:defRPr sz="2000"/>
            </a:lvl4pPr>
            <a:lvl5pPr marL="1028503" indent="0">
              <a:buNone/>
              <a:defRPr sz="2000"/>
            </a:lvl5pPr>
          </a:lstStyle>
          <a:p>
            <a:pPr lvl="0"/>
            <a:r>
              <a:rPr lang="en-US"/>
              <a:t>Yammer hashtag</a:t>
            </a: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24000" decel="76000" fill="hold" grpId="0" nodeType="withEffect">
                                  <p:stCondLst>
                                    <p:cond delay="0"/>
                                  </p:stCondLst>
                                  <p:childTnLst>
                                    <p:animMotion origin="layout" path="M 0 3.25011E-6 L 1.00728 3.25011E-6 " pathEditMode="relative" rAng="0" ptsTypes="AA">
                                      <p:cBhvr>
                                        <p:cTn id="6" dur="750" fill="hold"/>
                                        <p:tgtEl>
                                          <p:spTgt spid="21"/>
                                        </p:tgtEl>
                                        <p:attrNameLst>
                                          <p:attrName>ppt_x</p:attrName>
                                          <p:attrName>ppt_y</p:attrName>
                                        </p:attrNameLst>
                                      </p:cBhvr>
                                      <p:rCtr x="50357" y="0"/>
                                    </p:animMotion>
                                  </p:childTnLst>
                                </p:cTn>
                              </p:par>
                              <p:par>
                                <p:cTn id="7" presetID="63" presetClass="path" presetSubtype="0" accel="24000" decel="76000" fill="hold" grpId="0" nodeType="withEffect">
                                  <p:stCondLst>
                                    <p:cond delay="250"/>
                                  </p:stCondLst>
                                  <p:childTnLst>
                                    <p:animMotion origin="layout" path="M 0 3.25011E-6 L 1.00728 3.25011E-6 " pathEditMode="relative" rAng="0" ptsTypes="AA">
                                      <p:cBhvr>
                                        <p:cTn id="8" dur="750" fill="hold"/>
                                        <p:tgtEl>
                                          <p:spTgt spid="19"/>
                                        </p:tgtEl>
                                        <p:attrNameLst>
                                          <p:attrName>ppt_x</p:attrName>
                                          <p:attrName>ppt_y</p:attrName>
                                        </p:attrNameLst>
                                      </p:cBhvr>
                                      <p:rCtr x="50357" y="0"/>
                                    </p:animMotion>
                                  </p:childTnLst>
                                </p:cTn>
                              </p:par>
                              <p:par>
                                <p:cTn id="9" presetID="63" presetClass="path" presetSubtype="0" accel="24000" decel="76000" fill="hold" grpId="0" nodeType="withEffect">
                                  <p:stCondLst>
                                    <p:cond delay="150"/>
                                  </p:stCondLst>
                                  <p:childTnLst>
                                    <p:animMotion origin="layout" path="M 0 3.25011E-6 L 1.00728 3.25011E-6 " pathEditMode="relative" rAng="0" ptsTypes="AA">
                                      <p:cBhvr>
                                        <p:cTn id="10" dur="750" fill="hold"/>
                                        <p:tgtEl>
                                          <p:spTgt spid="20"/>
                                        </p:tgtEl>
                                        <p:attrNameLst>
                                          <p:attrName>ppt_x</p:attrName>
                                          <p:attrName>ppt_y</p:attrName>
                                        </p:attrNameLst>
                                      </p:cBhvr>
                                      <p:rCtr x="50357" y="0"/>
                                    </p:animMotion>
                                  </p:childTnLst>
                                </p:cTn>
                              </p:par>
                              <p:par>
                                <p:cTn id="11" presetID="1" presetClass="entr" presetSubtype="0" fill="hold" grpId="0" nodeType="withEffect">
                                  <p:stCondLst>
                                    <p:cond delay="1000"/>
                                  </p:stCondLst>
                                  <p:childTnLst>
                                    <p:set>
                                      <p:cBhvr>
                                        <p:cTn id="12" dur="1" fill="hold">
                                          <p:stCondLst>
                                            <p:cond delay="0"/>
                                          </p:stCondLst>
                                        </p:cTn>
                                        <p:tgtEl>
                                          <p:spTgt spid="22"/>
                                        </p:tgtEl>
                                        <p:attrNameLst>
                                          <p:attrName>style.visibility</p:attrName>
                                        </p:attrNameLst>
                                      </p:cBhvr>
                                      <p:to>
                                        <p:strVal val="visible"/>
                                      </p:to>
                                    </p:set>
                                  </p:childTnLst>
                                </p:cTn>
                              </p:par>
                              <p:par>
                                <p:cTn id="13" presetID="10" presetClass="entr" presetSubtype="0" fill="hold" grpId="0" nodeType="withEffect">
                                  <p:stCondLst>
                                    <p:cond delay="75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950"/>
                                        <p:tgtEl>
                                          <p:spTgt spid="9"/>
                                        </p:tgtEl>
                                      </p:cBhvr>
                                    </p:animEffect>
                                  </p:childTnLst>
                                </p:cTn>
                              </p:par>
                              <p:par>
                                <p:cTn id="16" presetID="63" presetClass="path" presetSubtype="0" decel="100000" fill="hold" grpId="1" nodeType="withEffect">
                                  <p:stCondLst>
                                    <p:cond delay="750"/>
                                  </p:stCondLst>
                                  <p:childTnLst>
                                    <p:animMotion origin="layout" path="M -0.01455 4.96142E-6 L -4.34261E-6 4.96142E-6 " pathEditMode="relative" rAng="0" ptsTypes="AA">
                                      <p:cBhvr>
                                        <p:cTn id="17" dur="950" fill="hold"/>
                                        <p:tgtEl>
                                          <p:spTgt spid="9"/>
                                        </p:tgtEl>
                                        <p:attrNameLst>
                                          <p:attrName>ppt_x</p:attrName>
                                          <p:attrName>ppt_y</p:attrName>
                                        </p:attrNameLst>
                                      </p:cBhvr>
                                      <p:rCtr x="728" y="0"/>
                                    </p:animMotion>
                                  </p:childTnLst>
                                </p:cTn>
                              </p:par>
                              <p:par>
                                <p:cTn id="18" presetID="6" presetClass="emph" presetSubtype="0" accel="100000" autoRev="1" fill="hold" grpId="2" nodeType="withEffect">
                                  <p:stCondLst>
                                    <p:cond delay="50"/>
                                  </p:stCondLst>
                                  <p:childTnLst>
                                    <p:animScale>
                                      <p:cBhvr>
                                        <p:cTn id="19" dur="500" fill="hold"/>
                                        <p:tgtEl>
                                          <p:spTgt spid="9"/>
                                        </p:tgtEl>
                                      </p:cBhvr>
                                      <p:by x="95000" y="95000"/>
                                    </p:animScale>
                                  </p:childTnLst>
                                </p:cTn>
                              </p:par>
                              <p:par>
                                <p:cTn id="20" presetID="10" presetClass="entr" presetSubtype="0" fill="hold" grpId="0" nodeType="withEffect">
                                  <p:stCondLst>
                                    <p:cond delay="8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950"/>
                                        <p:tgtEl>
                                          <p:spTgt spid="5"/>
                                        </p:tgtEl>
                                      </p:cBhvr>
                                    </p:animEffect>
                                  </p:childTnLst>
                                </p:cTn>
                              </p:par>
                              <p:par>
                                <p:cTn id="23" presetID="63" presetClass="path" presetSubtype="0" decel="100000" fill="hold" grpId="1" nodeType="withEffect">
                                  <p:stCondLst>
                                    <p:cond delay="800"/>
                                  </p:stCondLst>
                                  <p:childTnLst>
                                    <p:animMotion origin="layout" path="M -0.01455 2.42851E-6 L -3.02783E-6 2.42851E-6 " pathEditMode="relative" rAng="0" ptsTypes="AA">
                                      <p:cBhvr>
                                        <p:cTn id="24" dur="950" fill="hold"/>
                                        <p:tgtEl>
                                          <p:spTgt spid="5"/>
                                        </p:tgtEl>
                                        <p:attrNameLst>
                                          <p:attrName>ppt_x</p:attrName>
                                          <p:attrName>ppt_y</p:attrName>
                                        </p:attrNameLst>
                                      </p:cBhvr>
                                      <p:rCtr x="728" y="0"/>
                                    </p:animMotion>
                                  </p:childTnLst>
                                </p:cTn>
                              </p:par>
                              <p:par>
                                <p:cTn id="25" presetID="6" presetClass="emph" presetSubtype="0" accel="100000" autoRev="1" fill="hold" grpId="2" nodeType="withEffect">
                                  <p:stCondLst>
                                    <p:cond delay="100"/>
                                  </p:stCondLst>
                                  <p:childTnLst>
                                    <p:animScale>
                                      <p:cBhvr>
                                        <p:cTn id="26" dur="500" fill="hold"/>
                                        <p:tgtEl>
                                          <p:spTgt spid="5"/>
                                        </p:tgtEl>
                                      </p:cBhvr>
                                      <p:by x="95000" y="95000"/>
                                    </p:animScale>
                                  </p:childTnLst>
                                </p:cTn>
                              </p:par>
                              <p:par>
                                <p:cTn id="27" presetID="10" presetClass="entr" presetSubtype="0" fill="hold" nodeType="withEffect">
                                  <p:stCondLst>
                                    <p:cond delay="90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950"/>
                                        <p:tgtEl>
                                          <p:spTgt spid="7"/>
                                        </p:tgtEl>
                                      </p:cBhvr>
                                    </p:animEffect>
                                  </p:childTnLst>
                                </p:cTn>
                              </p:par>
                              <p:par>
                                <p:cTn id="30" presetID="63" presetClass="path" presetSubtype="0" decel="100000" fill="hold" nodeType="withEffect">
                                  <p:stCondLst>
                                    <p:cond delay="900"/>
                                  </p:stCondLst>
                                  <p:childTnLst>
                                    <p:animMotion origin="layout" path="M -0.01455 -1.34362E-6 L -3.90605E-7 -1.34362E-6 " pathEditMode="relative" rAng="0" ptsTypes="AA">
                                      <p:cBhvr>
                                        <p:cTn id="31" dur="950" fill="hold"/>
                                        <p:tgtEl>
                                          <p:spTgt spid="7"/>
                                        </p:tgtEl>
                                        <p:attrNameLst>
                                          <p:attrName>ppt_x</p:attrName>
                                          <p:attrName>ppt_y</p:attrName>
                                        </p:attrNameLst>
                                      </p:cBhvr>
                                      <p:rCtr x="728" y="0"/>
                                    </p:animMotion>
                                  </p:childTnLst>
                                </p:cTn>
                              </p:par>
                              <p:par>
                                <p:cTn id="32" presetID="6" presetClass="emph" presetSubtype="0" accel="100000" autoRev="1" fill="hold" nodeType="withEffect">
                                  <p:stCondLst>
                                    <p:cond delay="200"/>
                                  </p:stCondLst>
                                  <p:childTnLst>
                                    <p:animScale>
                                      <p:cBhvr>
                                        <p:cTn id="33" dur="500" fill="hold"/>
                                        <p:tgtEl>
                                          <p:spTgt spid="7"/>
                                        </p:tgtEl>
                                      </p:cBhvr>
                                      <p:by x="95000" y="95000"/>
                                    </p:animScale>
                                  </p:childTnLst>
                                </p:cTn>
                              </p:par>
                              <p:par>
                                <p:cTn id="34" presetID="10" presetClass="entr" presetSubtype="0" fill="hold" grpId="0" nodeType="withEffect">
                                  <p:stCondLst>
                                    <p:cond delay="100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950"/>
                                        <p:tgtEl>
                                          <p:spTgt spid="11"/>
                                        </p:tgtEl>
                                      </p:cBhvr>
                                    </p:animEffect>
                                  </p:childTnLst>
                                </p:cTn>
                              </p:par>
                              <p:par>
                                <p:cTn id="37" presetID="63" presetClass="path" presetSubtype="0" decel="100000" fill="hold" grpId="1" nodeType="withEffect">
                                  <p:stCondLst>
                                    <p:cond delay="1000"/>
                                  </p:stCondLst>
                                  <p:childTnLst>
                                    <p:animMotion origin="layout" path="M -0.01455 -1.34362E-6 L -3.90605E-7 -1.34362E-6 " pathEditMode="relative" rAng="0" ptsTypes="AA">
                                      <p:cBhvr>
                                        <p:cTn id="38" dur="950" fill="hold"/>
                                        <p:tgtEl>
                                          <p:spTgt spid="11"/>
                                        </p:tgtEl>
                                        <p:attrNameLst>
                                          <p:attrName>ppt_x</p:attrName>
                                          <p:attrName>ppt_y</p:attrName>
                                        </p:attrNameLst>
                                      </p:cBhvr>
                                      <p:rCtr x="728" y="0"/>
                                    </p:animMotion>
                                  </p:childTnLst>
                                </p:cTn>
                              </p:par>
                              <p:par>
                                <p:cTn id="39" presetID="6" presetClass="emph" presetSubtype="0" accel="100000" autoRev="1" fill="hold" grpId="2" nodeType="withEffect">
                                  <p:stCondLst>
                                    <p:cond delay="300"/>
                                  </p:stCondLst>
                                  <p:childTnLst>
                                    <p:animScale>
                                      <p:cBhvr>
                                        <p:cTn id="40" dur="500" fill="hold"/>
                                        <p:tgtEl>
                                          <p:spTgt spid="11"/>
                                        </p:tgtEl>
                                      </p:cBhvr>
                                      <p:by x="95000" y="95000"/>
                                    </p:animScale>
                                  </p:childTnLst>
                                </p:cTn>
                              </p:par>
                              <p:par>
                                <p:cTn id="41" presetID="10" presetClass="entr" presetSubtype="0" fill="hold" grpId="0" nodeType="withEffect">
                                  <p:stCondLst>
                                    <p:cond delay="70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950"/>
                                        <p:tgtEl>
                                          <p:spTgt spid="12"/>
                                        </p:tgtEl>
                                      </p:cBhvr>
                                    </p:animEffect>
                                  </p:childTnLst>
                                </p:cTn>
                              </p:par>
                              <p:par>
                                <p:cTn id="44" presetID="63" presetClass="path" presetSubtype="0" decel="100000" fill="hold" grpId="1" nodeType="withEffect">
                                  <p:stCondLst>
                                    <p:cond delay="700"/>
                                  </p:stCondLst>
                                  <p:childTnLst>
                                    <p:animMotion origin="layout" path="M -0.01455 2.13345E-6 L 1.62369E-6 2.13345E-6 " pathEditMode="relative" rAng="0" ptsTypes="AA">
                                      <p:cBhvr>
                                        <p:cTn id="45" dur="950" fill="hold"/>
                                        <p:tgtEl>
                                          <p:spTgt spid="12"/>
                                        </p:tgtEl>
                                        <p:attrNameLst>
                                          <p:attrName>ppt_x</p:attrName>
                                          <p:attrName>ppt_y</p:attrName>
                                        </p:attrNameLst>
                                      </p:cBhvr>
                                      <p:rCtr x="728" y="0"/>
                                    </p:animMotion>
                                  </p:childTnLst>
                                </p:cTn>
                              </p:par>
                              <p:par>
                                <p:cTn id="46" presetID="6" presetClass="emph" presetSubtype="0" accel="100000" autoRev="1" fill="hold" grpId="2" nodeType="withEffect">
                                  <p:stCondLst>
                                    <p:cond delay="0"/>
                                  </p:stCondLst>
                                  <p:childTnLst>
                                    <p:animScale>
                                      <p:cBhvr>
                                        <p:cTn id="47" dur="500" fill="hold"/>
                                        <p:tgtEl>
                                          <p:spTgt spid="12"/>
                                        </p:tgtEl>
                                      </p:cBhvr>
                                      <p:by x="95000" y="95000"/>
                                    </p:animScale>
                                  </p:childTnLst>
                                </p:cTn>
                              </p:par>
                              <p:par>
                                <p:cTn id="48" presetID="10" presetClass="entr" presetSubtype="0" fill="hold" grpId="0" nodeType="withEffect">
                                  <p:stCondLst>
                                    <p:cond delay="70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950"/>
                                        <p:tgtEl>
                                          <p:spTgt spid="13"/>
                                        </p:tgtEl>
                                      </p:cBhvr>
                                    </p:animEffect>
                                  </p:childTnLst>
                                </p:cTn>
                              </p:par>
                              <p:par>
                                <p:cTn id="51" presetID="63" presetClass="path" presetSubtype="0" decel="100000" fill="hold" grpId="1" nodeType="withEffect">
                                  <p:stCondLst>
                                    <p:cond delay="700"/>
                                  </p:stCondLst>
                                  <p:childTnLst>
                                    <p:animMotion origin="layout" path="M -0.01455 -2.09714E-6 L -4.54174E-6 -2.09714E-6 " pathEditMode="relative" rAng="0" ptsTypes="AA">
                                      <p:cBhvr>
                                        <p:cTn id="52" dur="950" fill="hold"/>
                                        <p:tgtEl>
                                          <p:spTgt spid="13"/>
                                        </p:tgtEl>
                                        <p:attrNameLst>
                                          <p:attrName>ppt_x</p:attrName>
                                          <p:attrName>ppt_y</p:attrName>
                                        </p:attrNameLst>
                                      </p:cBhvr>
                                      <p:rCtr x="728" y="0"/>
                                    </p:animMotion>
                                  </p:childTnLst>
                                </p:cTn>
                              </p:par>
                              <p:par>
                                <p:cTn id="53" presetID="6" presetClass="emph" presetSubtype="0" accel="100000" autoRev="1" fill="hold" grpId="2" nodeType="withEffect">
                                  <p:stCondLst>
                                    <p:cond delay="0"/>
                                  </p:stCondLst>
                                  <p:childTnLst>
                                    <p:animScale>
                                      <p:cBhvr>
                                        <p:cTn id="54" dur="500" fill="hold"/>
                                        <p:tgtEl>
                                          <p:spTgt spid="13"/>
                                        </p:tgtEl>
                                      </p:cBhvr>
                                      <p:by x="95000" y="9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9" grpId="0"/>
      <p:bldP spid="9" grpId="1"/>
      <p:bldP spid="9" grpId="2"/>
      <p:bldP spid="5" grpId="0">
        <p:tmplLst>
          <p:tmpl>
            <p:tnLst>
              <p:par>
                <p:cTn presetID="10" presetClass="entr" presetSubtype="0" fill="hold" nodeType="withEffect">
                  <p:stCondLst>
                    <p:cond delay="800"/>
                  </p:stCondLst>
                  <p:childTnLst>
                    <p:set>
                      <p:cBhvr>
                        <p:cTn dur="1" fill="hold">
                          <p:stCondLst>
                            <p:cond delay="0"/>
                          </p:stCondLst>
                        </p:cTn>
                        <p:tgtEl>
                          <p:spTgt spid="5"/>
                        </p:tgtEl>
                        <p:attrNameLst>
                          <p:attrName>style.visibility</p:attrName>
                        </p:attrNameLst>
                      </p:cBhvr>
                      <p:to>
                        <p:strVal val="visible"/>
                      </p:to>
                    </p:set>
                    <p:animEffect transition="in" filter="fade">
                      <p:cBhvr>
                        <p:cTn dur="950"/>
                        <p:tgtEl>
                          <p:spTgt spid="5"/>
                        </p:tgtEl>
                      </p:cBhvr>
                    </p:animEffect>
                  </p:childTnLst>
                </p:cTn>
              </p:par>
            </p:tnLst>
          </p:tmpl>
        </p:tmplLst>
      </p:bldP>
      <p:bldP spid="5" grpId="1"/>
      <p:bldP spid="5" grpId="2"/>
      <p:bldP spid="11" grpId="0"/>
      <p:bldP spid="11" grpId="1"/>
      <p:bldP spid="11" grpId="2"/>
      <p:bldP spid="12" grpId="0">
        <p:tmplLst>
          <p:tmpl>
            <p:tnLst>
              <p:par>
                <p:cTn presetID="10" presetClass="entr" presetSubtype="0" fill="hold" nodeType="withEffect">
                  <p:stCondLst>
                    <p:cond delay="700"/>
                  </p:stCondLst>
                  <p:childTnLst>
                    <p:set>
                      <p:cBhvr>
                        <p:cTn dur="1" fill="hold">
                          <p:stCondLst>
                            <p:cond delay="0"/>
                          </p:stCondLst>
                        </p:cTn>
                        <p:tgtEl>
                          <p:spTgt spid="12"/>
                        </p:tgtEl>
                        <p:attrNameLst>
                          <p:attrName>style.visibility</p:attrName>
                        </p:attrNameLst>
                      </p:cBhvr>
                      <p:to>
                        <p:strVal val="visible"/>
                      </p:to>
                    </p:set>
                    <p:animEffect transition="in" filter="fade">
                      <p:cBhvr>
                        <p:cTn dur="950"/>
                        <p:tgtEl>
                          <p:spTgt spid="12"/>
                        </p:tgtEl>
                      </p:cBhvr>
                    </p:animEffect>
                  </p:childTnLst>
                </p:cTn>
              </p:par>
            </p:tnLst>
          </p:tmpl>
        </p:tmplLst>
      </p:bldP>
      <p:bldP spid="12" grpId="1"/>
      <p:bldP spid="12" grpId="2"/>
      <p:bldP spid="13" grpId="0">
        <p:tmplLst>
          <p:tmpl>
            <p:tnLst>
              <p:par>
                <p:cTn presetID="10" presetClass="entr" presetSubtype="0" fill="hold" nodeType="withEffect">
                  <p:stCondLst>
                    <p:cond delay="700"/>
                  </p:stCondLst>
                  <p:childTnLst>
                    <p:set>
                      <p:cBhvr>
                        <p:cTn dur="1" fill="hold">
                          <p:stCondLst>
                            <p:cond delay="0"/>
                          </p:stCondLst>
                        </p:cTn>
                        <p:tgtEl>
                          <p:spTgt spid="13"/>
                        </p:tgtEl>
                        <p:attrNameLst>
                          <p:attrName>style.visibility</p:attrName>
                        </p:attrNameLst>
                      </p:cBhvr>
                      <p:to>
                        <p:strVal val="visible"/>
                      </p:to>
                    </p:set>
                    <p:animEffect transition="in" filter="fade">
                      <p:cBhvr>
                        <p:cTn dur="950"/>
                        <p:tgtEl>
                          <p:spTgt spid="13"/>
                        </p:tgtEl>
                      </p:cBhvr>
                    </p:animEffect>
                  </p:childTnLst>
                </p:cTn>
              </p:par>
            </p:tnLst>
          </p:tmpl>
        </p:tmplLst>
      </p:bldP>
      <p:bldP spid="13" grpId="1"/>
      <p:bldP spid="13" grpId="2"/>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5399" spc="-100" baseline="0">
                <a:gradFill>
                  <a:gsLst>
                    <a:gs pos="62564">
                      <a:schemeClr val="tx1"/>
                    </a:gs>
                    <a:gs pos="5500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74702" y="3955786"/>
            <a:ext cx="7315137" cy="1828007"/>
          </a:xfrm>
          <a:noFill/>
        </p:spPr>
        <p:txBody>
          <a:bodyPr lIns="164592" tIns="109728" rIns="164592" bIns="109728">
            <a:noAutofit/>
          </a:bodyPr>
          <a:lstStyle>
            <a:lvl1pPr marL="0" indent="0">
              <a:spcBef>
                <a:spcPts val="0"/>
              </a:spcBef>
              <a:buNone/>
              <a:defRPr sz="3199" spc="0" baseline="0">
                <a:gradFill>
                  <a:gsLst>
                    <a:gs pos="91000">
                      <a:schemeClr val="tx1"/>
                    </a:gs>
                    <a:gs pos="0">
                      <a:schemeClr val="tx1"/>
                    </a:gs>
                  </a:gsLst>
                  <a:lin ang="5400000" scaled="0"/>
                </a:gradFill>
                <a:latin typeface="+mj-lt"/>
              </a:defRPr>
            </a:lvl1pPr>
          </a:lstStyle>
          <a:p>
            <a:pPr lvl="0"/>
            <a:r>
              <a:rPr lang="en-US"/>
              <a:t>Speaker name</a:t>
            </a:r>
          </a:p>
        </p:txBody>
      </p:sp>
      <p:grpSp>
        <p:nvGrpSpPr>
          <p:cNvPr id="7" name="Group 6"/>
          <p:cNvGrpSpPr>
            <a:grpSpLocks noChangeAspect="1"/>
          </p:cNvGrpSpPr>
          <p:nvPr userDrawn="1"/>
        </p:nvGrpSpPr>
        <p:grpSpPr bwMode="black">
          <a:xfrm>
            <a:off x="468308" y="479425"/>
            <a:ext cx="1448129" cy="310896"/>
            <a:chOff x="457200" y="1643393"/>
            <a:chExt cx="4492753" cy="964540"/>
          </a:xfrm>
        </p:grpSpPr>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black">
            <a:xfrm>
              <a:off x="457200" y="1643393"/>
              <a:ext cx="964540" cy="964540"/>
            </a:xfrm>
            <a:prstGeom prst="rect">
              <a:avLst/>
            </a:prstGeom>
          </p:spPr>
        </p:pic>
        <p:sp>
          <p:nvSpPr>
            <p:cNvPr id="10"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defTabSz="932597"/>
              <a:endParaRPr lang="en-US" sz="1800">
                <a:solidFill>
                  <a:srgbClr val="FFFFFF"/>
                </a:solidFill>
              </a:endParaRPr>
            </a:p>
          </p:txBody>
        </p:sp>
      </p:grpSp>
      <p:sp>
        <p:nvSpPr>
          <p:cNvPr id="11" name="TextBox 7"/>
          <p:cNvSpPr txBox="1"/>
          <p:nvPr userDrawn="1"/>
        </p:nvSpPr>
        <p:spPr bwMode="white">
          <a:xfrm>
            <a:off x="4419577" y="6696086"/>
            <a:ext cx="3597322" cy="164668"/>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49" spc="150">
                <a:gradFill>
                  <a:gsLst>
                    <a:gs pos="0">
                      <a:srgbClr val="FFFFFF">
                        <a:alpha val="50000"/>
                      </a:srgbClr>
                    </a:gs>
                    <a:gs pos="86000">
                      <a:srgbClr val="FFFFFF">
                        <a:alpha val="50000"/>
                      </a:srgbClr>
                    </a:gs>
                  </a:gsLst>
                  <a:lin ang="5400000" scaled="0"/>
                </a:gradFill>
                <a:latin typeface="Segoe UI" panose="020B0502040204020203" pitchFamily="34" charset="0"/>
              </a:rPr>
              <a:t>MICROSOFT CONFIDENTIAL – INTERNAL ONLY</a:t>
            </a:r>
          </a:p>
        </p:txBody>
      </p:sp>
      <p:sp>
        <p:nvSpPr>
          <p:cNvPr id="12" name="Text Placeholder 16"/>
          <p:cNvSpPr>
            <a:spLocks noGrp="1"/>
          </p:cNvSpPr>
          <p:nvPr>
            <p:ph type="body" sz="quarter" idx="13" hasCustomPrompt="1"/>
          </p:nvPr>
        </p:nvSpPr>
        <p:spPr>
          <a:xfrm>
            <a:off x="8506905" y="294305"/>
            <a:ext cx="3657600" cy="578303"/>
          </a:xfrm>
        </p:spPr>
        <p:txBody>
          <a:bodyPr lIns="182880" tIns="146304" rIns="182880" bIns="146304"/>
          <a:lstStyle>
            <a:lvl1pPr marL="0" indent="0" algn="r">
              <a:buNone/>
              <a:defRPr sz="2000">
                <a:latin typeface="+mn-lt"/>
              </a:defRPr>
            </a:lvl1pPr>
            <a:lvl2pPr marL="342834" indent="0">
              <a:buNone/>
              <a:defRPr sz="2000"/>
            </a:lvl2pPr>
            <a:lvl3pPr marL="571390" indent="0">
              <a:buNone/>
              <a:defRPr sz="2000"/>
            </a:lvl3pPr>
            <a:lvl4pPr marL="799946" indent="0">
              <a:buNone/>
              <a:defRPr sz="2000"/>
            </a:lvl4pPr>
            <a:lvl5pPr marL="1028503" indent="0">
              <a:buNone/>
              <a:defRPr sz="2000"/>
            </a:lvl5pPr>
          </a:lstStyle>
          <a:p>
            <a:pPr lvl="0"/>
            <a:r>
              <a:rPr lang="en-US"/>
              <a:t>Session Code</a:t>
            </a:r>
          </a:p>
        </p:txBody>
      </p:sp>
      <p:sp>
        <p:nvSpPr>
          <p:cNvPr id="13" name="Text Placeholder 16"/>
          <p:cNvSpPr>
            <a:spLocks noGrp="1"/>
          </p:cNvSpPr>
          <p:nvPr>
            <p:ph type="body" sz="quarter" idx="14" hasCustomPrompt="1"/>
          </p:nvPr>
        </p:nvSpPr>
        <p:spPr>
          <a:xfrm>
            <a:off x="274703" y="6116467"/>
            <a:ext cx="3657600" cy="578303"/>
          </a:xfrm>
        </p:spPr>
        <p:txBody>
          <a:bodyPr lIns="182880" tIns="146304" rIns="182880" bIns="146304" anchor="b"/>
          <a:lstStyle>
            <a:lvl1pPr marL="0" indent="0" algn="l">
              <a:buNone/>
              <a:defRPr sz="2000">
                <a:latin typeface="+mn-lt"/>
              </a:defRPr>
            </a:lvl1pPr>
            <a:lvl2pPr marL="342834" indent="0">
              <a:buNone/>
              <a:defRPr sz="2000"/>
            </a:lvl2pPr>
            <a:lvl3pPr marL="571390" indent="0">
              <a:buNone/>
              <a:defRPr sz="2000"/>
            </a:lvl3pPr>
            <a:lvl4pPr marL="799946" indent="0">
              <a:buNone/>
              <a:defRPr sz="2000"/>
            </a:lvl4pPr>
            <a:lvl5pPr marL="1028503" indent="0">
              <a:buNone/>
              <a:defRPr sz="2000"/>
            </a:lvl5pPr>
          </a:lstStyle>
          <a:p>
            <a:pPr lvl="0"/>
            <a:r>
              <a:rPr lang="en-US"/>
              <a:t>Yammer hashtag</a:t>
            </a: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 ANIMATED">
    <p:spTree>
      <p:nvGrpSpPr>
        <p:cNvPr id="1" name=""/>
        <p:cNvGrpSpPr/>
        <p:nvPr/>
      </p:nvGrpSpPr>
      <p:grpSpPr>
        <a:xfrm>
          <a:off x="0" y="0"/>
          <a:ext cx="0" cy="0"/>
          <a:chOff x="0" y="0"/>
          <a:chExt cx="0" cy="0"/>
        </a:xfrm>
      </p:grpSpPr>
      <p:sp>
        <p:nvSpPr>
          <p:cNvPr id="19" name="Rectangle 5"/>
          <p:cNvSpPr>
            <a:spLocks noChangeArrowheads="1"/>
          </p:cNvSpPr>
          <p:nvPr userDrawn="1"/>
        </p:nvSpPr>
        <p:spPr bwMode="auto">
          <a:xfrm>
            <a:off x="3177" y="4395790"/>
            <a:ext cx="12433300" cy="2601913"/>
          </a:xfrm>
          <a:prstGeom prst="rect">
            <a:avLst/>
          </a:prstGeom>
          <a:solidFill>
            <a:srgbClr val="4DA0E2"/>
          </a:solidFill>
          <a:ln>
            <a:noFill/>
          </a:ln>
        </p:spPr>
        <p:txBody>
          <a:bodyPr vert="horz" wrap="square" lIns="91414" tIns="45706" rIns="91414" bIns="45706" numCol="1" anchor="t" anchorCtr="0" compatLnSpc="1">
            <a:prstTxWarp prst="textNoShape">
              <a:avLst/>
            </a:prstTxWarp>
          </a:bodyPr>
          <a:lstStyle/>
          <a:p>
            <a:pPr defTabSz="932597"/>
            <a:endParaRPr lang="en-US" sz="1800">
              <a:solidFill>
                <a:srgbClr val="FFFFFF"/>
              </a:solidFill>
              <a:latin typeface="Segoe UI"/>
            </a:endParaRPr>
          </a:p>
        </p:txBody>
      </p:sp>
      <p:sp>
        <p:nvSpPr>
          <p:cNvPr id="20" name="Rectangle 7"/>
          <p:cNvSpPr>
            <a:spLocks noChangeArrowheads="1"/>
          </p:cNvSpPr>
          <p:nvPr userDrawn="1"/>
        </p:nvSpPr>
        <p:spPr bwMode="auto">
          <a:xfrm>
            <a:off x="2" y="5843588"/>
            <a:ext cx="12433301" cy="1154113"/>
          </a:xfrm>
          <a:prstGeom prst="rect">
            <a:avLst/>
          </a:prstGeom>
          <a:solidFill>
            <a:srgbClr val="00188F"/>
          </a:solidFill>
          <a:ln>
            <a:noFill/>
          </a:ln>
        </p:spPr>
        <p:txBody>
          <a:bodyPr vert="horz" wrap="square" lIns="91414" tIns="45706" rIns="91414" bIns="45706" numCol="1" anchor="t" anchorCtr="0" compatLnSpc="1">
            <a:prstTxWarp prst="textNoShape">
              <a:avLst/>
            </a:prstTxWarp>
          </a:bodyPr>
          <a:lstStyle/>
          <a:p>
            <a:pPr defTabSz="932597"/>
            <a:endParaRPr lang="en-US" sz="1800">
              <a:solidFill>
                <a:srgbClr val="FFFFFF"/>
              </a:solidFill>
              <a:latin typeface="Segoe UI"/>
            </a:endParaRPr>
          </a:p>
        </p:txBody>
      </p:sp>
      <p:sp>
        <p:nvSpPr>
          <p:cNvPr id="21" name="Rectangle 8"/>
          <p:cNvSpPr>
            <a:spLocks noChangeArrowheads="1"/>
          </p:cNvSpPr>
          <p:nvPr userDrawn="1"/>
        </p:nvSpPr>
        <p:spPr bwMode="auto">
          <a:xfrm>
            <a:off x="3177" y="3409952"/>
            <a:ext cx="12430127" cy="282575"/>
          </a:xfrm>
          <a:prstGeom prst="rect">
            <a:avLst/>
          </a:prstGeom>
          <a:solidFill>
            <a:srgbClr val="25B9E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32597"/>
            <a:endParaRPr lang="en-US" sz="1800">
              <a:solidFill>
                <a:srgbClr val="FFFFFF"/>
              </a:solidFill>
              <a:latin typeface="Segoe UI"/>
            </a:endParaRPr>
          </a:p>
        </p:txBody>
      </p:sp>
      <p:sp>
        <p:nvSpPr>
          <p:cNvPr id="22" name="Rectangle 21"/>
          <p:cNvSpPr/>
          <p:nvPr userDrawn="1"/>
        </p:nvSpPr>
        <p:spPr bwMode="white">
          <a:xfrm>
            <a:off x="0" y="-318"/>
            <a:ext cx="12435840" cy="6995160"/>
          </a:xfrm>
          <a:prstGeom prst="rect">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kern="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3" name="Rectangle 6"/>
          <p:cNvSpPr>
            <a:spLocks noChangeArrowheads="1"/>
          </p:cNvSpPr>
          <p:nvPr userDrawn="1"/>
        </p:nvSpPr>
        <p:spPr bwMode="auto">
          <a:xfrm>
            <a:off x="3177" y="4395790"/>
            <a:ext cx="12433300" cy="260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32597"/>
            <a:endParaRPr lang="en-US" sz="1800">
              <a:solidFill>
                <a:srgbClr val="FFFFFF"/>
              </a:solidFill>
              <a:latin typeface="Segoe UI"/>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5398" spc="-100" baseline="0">
                <a:gradFill>
                  <a:gsLst>
                    <a:gs pos="62564">
                      <a:schemeClr val="tx1"/>
                    </a:gs>
                    <a:gs pos="5500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74703" y="3955786"/>
            <a:ext cx="7315137" cy="1828007"/>
          </a:xfrm>
          <a:noFill/>
        </p:spPr>
        <p:txBody>
          <a:bodyPr lIns="164592" tIns="109728" rIns="164592" bIns="109728">
            <a:noAutofit/>
          </a:bodyPr>
          <a:lstStyle>
            <a:lvl1pPr marL="0" indent="0">
              <a:spcBef>
                <a:spcPts val="0"/>
              </a:spcBef>
              <a:buNone/>
              <a:defRPr sz="3198" spc="0" baseline="0">
                <a:gradFill>
                  <a:gsLst>
                    <a:gs pos="91000">
                      <a:schemeClr val="tx1"/>
                    </a:gs>
                    <a:gs pos="0">
                      <a:schemeClr val="tx1"/>
                    </a:gs>
                  </a:gsLst>
                  <a:lin ang="5400000" scaled="0"/>
                </a:gradFill>
                <a:latin typeface="+mj-lt"/>
              </a:defRPr>
            </a:lvl1pPr>
          </a:lstStyle>
          <a:p>
            <a:pPr lvl="0"/>
            <a:r>
              <a:rPr lang="en-US"/>
              <a:t>Speaker name</a:t>
            </a:r>
          </a:p>
        </p:txBody>
      </p:sp>
      <p:grpSp>
        <p:nvGrpSpPr>
          <p:cNvPr id="7" name="Group 6"/>
          <p:cNvGrpSpPr>
            <a:grpSpLocks noChangeAspect="1"/>
          </p:cNvGrpSpPr>
          <p:nvPr userDrawn="1"/>
        </p:nvGrpSpPr>
        <p:grpSpPr bwMode="black">
          <a:xfrm>
            <a:off x="468308" y="479425"/>
            <a:ext cx="1448129" cy="310896"/>
            <a:chOff x="457200" y="1643393"/>
            <a:chExt cx="4492753" cy="964540"/>
          </a:xfrm>
        </p:grpSpPr>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black">
            <a:xfrm>
              <a:off x="457200" y="1643393"/>
              <a:ext cx="964540" cy="964540"/>
            </a:xfrm>
            <a:prstGeom prst="rect">
              <a:avLst/>
            </a:prstGeom>
          </p:spPr>
        </p:pic>
        <p:sp>
          <p:nvSpPr>
            <p:cNvPr id="10"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defTabSz="932597"/>
              <a:endParaRPr lang="en-US" sz="1800">
                <a:solidFill>
                  <a:srgbClr val="FFFFFF"/>
                </a:solidFill>
              </a:endParaRPr>
            </a:p>
          </p:txBody>
        </p:sp>
      </p:grpSp>
      <p:sp>
        <p:nvSpPr>
          <p:cNvPr id="11" name="TextBox 7"/>
          <p:cNvSpPr txBox="1"/>
          <p:nvPr userDrawn="1"/>
        </p:nvSpPr>
        <p:spPr bwMode="white">
          <a:xfrm>
            <a:off x="4446556" y="6696184"/>
            <a:ext cx="3543363" cy="16447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48" spc="150">
                <a:gradFill>
                  <a:gsLst>
                    <a:gs pos="0">
                      <a:srgbClr val="FFFFFF">
                        <a:alpha val="50000"/>
                      </a:srgbClr>
                    </a:gs>
                    <a:gs pos="86000">
                      <a:srgbClr val="FFFFFF">
                        <a:alpha val="50000"/>
                      </a:srgbClr>
                    </a:gs>
                  </a:gsLst>
                  <a:lin ang="5400000" scaled="0"/>
                </a:gradFill>
              </a:rPr>
              <a:t>MICROSOFT CONFIDENTIAL – INTERNAL ONLY</a:t>
            </a:r>
          </a:p>
        </p:txBody>
      </p:sp>
      <p:sp>
        <p:nvSpPr>
          <p:cNvPr id="12" name="Text Placeholder 16"/>
          <p:cNvSpPr>
            <a:spLocks noGrp="1"/>
          </p:cNvSpPr>
          <p:nvPr>
            <p:ph type="body" sz="quarter" idx="13" hasCustomPrompt="1"/>
          </p:nvPr>
        </p:nvSpPr>
        <p:spPr>
          <a:xfrm>
            <a:off x="8506905" y="294306"/>
            <a:ext cx="3657600" cy="578303"/>
          </a:xfrm>
        </p:spPr>
        <p:txBody>
          <a:bodyPr lIns="182880" tIns="146304" rIns="182880" bIns="146304"/>
          <a:lstStyle>
            <a:lvl1pPr marL="0" indent="0" algn="r">
              <a:buNone/>
              <a:defRPr sz="2000">
                <a:latin typeface="+mn-lt"/>
              </a:defRPr>
            </a:lvl1pPr>
            <a:lvl2pPr marL="342768" indent="0">
              <a:buNone/>
              <a:defRPr sz="2000"/>
            </a:lvl2pPr>
            <a:lvl3pPr marL="571281" indent="0">
              <a:buNone/>
              <a:defRPr sz="2000"/>
            </a:lvl3pPr>
            <a:lvl4pPr marL="799792" indent="0">
              <a:buNone/>
              <a:defRPr sz="2000"/>
            </a:lvl4pPr>
            <a:lvl5pPr marL="1028305" indent="0">
              <a:buNone/>
              <a:defRPr sz="2000"/>
            </a:lvl5pPr>
          </a:lstStyle>
          <a:p>
            <a:pPr lvl="0"/>
            <a:r>
              <a:rPr lang="en-US"/>
              <a:t>Session Code</a:t>
            </a:r>
          </a:p>
        </p:txBody>
      </p:sp>
      <p:sp>
        <p:nvSpPr>
          <p:cNvPr id="13" name="Text Placeholder 16"/>
          <p:cNvSpPr>
            <a:spLocks noGrp="1"/>
          </p:cNvSpPr>
          <p:nvPr>
            <p:ph type="body" sz="quarter" idx="14" hasCustomPrompt="1"/>
          </p:nvPr>
        </p:nvSpPr>
        <p:spPr>
          <a:xfrm>
            <a:off x="274703" y="6116468"/>
            <a:ext cx="3657600" cy="578303"/>
          </a:xfrm>
        </p:spPr>
        <p:txBody>
          <a:bodyPr lIns="182880" tIns="146304" rIns="182880" bIns="146304" anchor="b"/>
          <a:lstStyle>
            <a:lvl1pPr marL="0" indent="0" algn="l">
              <a:buNone/>
              <a:defRPr sz="2000">
                <a:latin typeface="+mn-lt"/>
              </a:defRPr>
            </a:lvl1pPr>
            <a:lvl2pPr marL="342768" indent="0">
              <a:buNone/>
              <a:defRPr sz="2000"/>
            </a:lvl2pPr>
            <a:lvl3pPr marL="571281" indent="0">
              <a:buNone/>
              <a:defRPr sz="2000"/>
            </a:lvl3pPr>
            <a:lvl4pPr marL="799792" indent="0">
              <a:buNone/>
              <a:defRPr sz="2000"/>
            </a:lvl4pPr>
            <a:lvl5pPr marL="1028305" indent="0">
              <a:buNone/>
              <a:defRPr sz="2000"/>
            </a:lvl5pPr>
          </a:lstStyle>
          <a:p>
            <a:pPr lvl="0"/>
            <a:r>
              <a:rPr lang="en-US"/>
              <a:t>Yammer hashtag</a:t>
            </a: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24000" decel="76000" fill="hold" grpId="0" nodeType="withEffect">
                                  <p:stCondLst>
                                    <p:cond delay="0"/>
                                  </p:stCondLst>
                                  <p:childTnLst>
                                    <p:animMotion origin="layout" path="M 0 3.25011E-6 L 1.00728 3.25011E-6 " pathEditMode="relative" rAng="0" ptsTypes="AA">
                                      <p:cBhvr>
                                        <p:cTn id="6" dur="750" fill="hold"/>
                                        <p:tgtEl>
                                          <p:spTgt spid="21"/>
                                        </p:tgtEl>
                                        <p:attrNameLst>
                                          <p:attrName>ppt_x</p:attrName>
                                          <p:attrName>ppt_y</p:attrName>
                                        </p:attrNameLst>
                                      </p:cBhvr>
                                      <p:rCtr x="50357" y="0"/>
                                    </p:animMotion>
                                  </p:childTnLst>
                                </p:cTn>
                              </p:par>
                              <p:par>
                                <p:cTn id="7" presetID="63" presetClass="path" presetSubtype="0" accel="24000" decel="76000" fill="hold" grpId="0" nodeType="withEffect">
                                  <p:stCondLst>
                                    <p:cond delay="250"/>
                                  </p:stCondLst>
                                  <p:childTnLst>
                                    <p:animMotion origin="layout" path="M 0 3.25011E-6 L 1.00728 3.25011E-6 " pathEditMode="relative" rAng="0" ptsTypes="AA">
                                      <p:cBhvr>
                                        <p:cTn id="8" dur="750" fill="hold"/>
                                        <p:tgtEl>
                                          <p:spTgt spid="19"/>
                                        </p:tgtEl>
                                        <p:attrNameLst>
                                          <p:attrName>ppt_x</p:attrName>
                                          <p:attrName>ppt_y</p:attrName>
                                        </p:attrNameLst>
                                      </p:cBhvr>
                                      <p:rCtr x="50357" y="0"/>
                                    </p:animMotion>
                                  </p:childTnLst>
                                </p:cTn>
                              </p:par>
                              <p:par>
                                <p:cTn id="9" presetID="63" presetClass="path" presetSubtype="0" accel="24000" decel="76000" fill="hold" grpId="0" nodeType="withEffect">
                                  <p:stCondLst>
                                    <p:cond delay="150"/>
                                  </p:stCondLst>
                                  <p:childTnLst>
                                    <p:animMotion origin="layout" path="M 0 3.25011E-6 L 1.00728 3.25011E-6 " pathEditMode="relative" rAng="0" ptsTypes="AA">
                                      <p:cBhvr>
                                        <p:cTn id="10" dur="750" fill="hold"/>
                                        <p:tgtEl>
                                          <p:spTgt spid="20"/>
                                        </p:tgtEl>
                                        <p:attrNameLst>
                                          <p:attrName>ppt_x</p:attrName>
                                          <p:attrName>ppt_y</p:attrName>
                                        </p:attrNameLst>
                                      </p:cBhvr>
                                      <p:rCtr x="50357" y="0"/>
                                    </p:animMotion>
                                  </p:childTnLst>
                                </p:cTn>
                              </p:par>
                              <p:par>
                                <p:cTn id="11" presetID="1" presetClass="entr" presetSubtype="0" fill="hold" grpId="0" nodeType="withEffect">
                                  <p:stCondLst>
                                    <p:cond delay="1000"/>
                                  </p:stCondLst>
                                  <p:childTnLst>
                                    <p:set>
                                      <p:cBhvr>
                                        <p:cTn id="12" dur="1" fill="hold">
                                          <p:stCondLst>
                                            <p:cond delay="0"/>
                                          </p:stCondLst>
                                        </p:cTn>
                                        <p:tgtEl>
                                          <p:spTgt spid="22"/>
                                        </p:tgtEl>
                                        <p:attrNameLst>
                                          <p:attrName>style.visibility</p:attrName>
                                        </p:attrNameLst>
                                      </p:cBhvr>
                                      <p:to>
                                        <p:strVal val="visible"/>
                                      </p:to>
                                    </p:set>
                                  </p:childTnLst>
                                </p:cTn>
                              </p:par>
                              <p:par>
                                <p:cTn id="13" presetID="10" presetClass="entr" presetSubtype="0" fill="hold" grpId="0" nodeType="withEffect">
                                  <p:stCondLst>
                                    <p:cond delay="75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950"/>
                                        <p:tgtEl>
                                          <p:spTgt spid="9"/>
                                        </p:tgtEl>
                                      </p:cBhvr>
                                    </p:animEffect>
                                  </p:childTnLst>
                                </p:cTn>
                              </p:par>
                              <p:par>
                                <p:cTn id="16" presetID="63" presetClass="path" presetSubtype="0" decel="100000" fill="hold" grpId="1" nodeType="withEffect">
                                  <p:stCondLst>
                                    <p:cond delay="750"/>
                                  </p:stCondLst>
                                  <p:childTnLst>
                                    <p:animMotion origin="layout" path="M -0.01455 4.96142E-6 L -4.34261E-6 4.96142E-6 " pathEditMode="relative" rAng="0" ptsTypes="AA">
                                      <p:cBhvr>
                                        <p:cTn id="17" dur="950" fill="hold"/>
                                        <p:tgtEl>
                                          <p:spTgt spid="9"/>
                                        </p:tgtEl>
                                        <p:attrNameLst>
                                          <p:attrName>ppt_x</p:attrName>
                                          <p:attrName>ppt_y</p:attrName>
                                        </p:attrNameLst>
                                      </p:cBhvr>
                                      <p:rCtr x="728" y="0"/>
                                    </p:animMotion>
                                  </p:childTnLst>
                                </p:cTn>
                              </p:par>
                              <p:par>
                                <p:cTn id="18" presetID="6" presetClass="emph" presetSubtype="0" accel="100000" autoRev="1" fill="hold" grpId="2" nodeType="withEffect">
                                  <p:stCondLst>
                                    <p:cond delay="50"/>
                                  </p:stCondLst>
                                  <p:childTnLst>
                                    <p:animScale>
                                      <p:cBhvr>
                                        <p:cTn id="19" dur="500" fill="hold"/>
                                        <p:tgtEl>
                                          <p:spTgt spid="9"/>
                                        </p:tgtEl>
                                      </p:cBhvr>
                                      <p:by x="95000" y="95000"/>
                                    </p:animScale>
                                  </p:childTnLst>
                                </p:cTn>
                              </p:par>
                              <p:par>
                                <p:cTn id="20" presetID="10" presetClass="entr" presetSubtype="0" fill="hold" grpId="0" nodeType="withEffect">
                                  <p:stCondLst>
                                    <p:cond delay="8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950"/>
                                        <p:tgtEl>
                                          <p:spTgt spid="5"/>
                                        </p:tgtEl>
                                      </p:cBhvr>
                                    </p:animEffect>
                                  </p:childTnLst>
                                </p:cTn>
                              </p:par>
                              <p:par>
                                <p:cTn id="23" presetID="63" presetClass="path" presetSubtype="0" decel="100000" fill="hold" grpId="1" nodeType="withEffect">
                                  <p:stCondLst>
                                    <p:cond delay="800"/>
                                  </p:stCondLst>
                                  <p:childTnLst>
                                    <p:animMotion origin="layout" path="M -0.01455 2.42851E-6 L -3.02783E-6 2.42851E-6 " pathEditMode="relative" rAng="0" ptsTypes="AA">
                                      <p:cBhvr>
                                        <p:cTn id="24" dur="950" fill="hold"/>
                                        <p:tgtEl>
                                          <p:spTgt spid="5"/>
                                        </p:tgtEl>
                                        <p:attrNameLst>
                                          <p:attrName>ppt_x</p:attrName>
                                          <p:attrName>ppt_y</p:attrName>
                                        </p:attrNameLst>
                                      </p:cBhvr>
                                      <p:rCtr x="728" y="0"/>
                                    </p:animMotion>
                                  </p:childTnLst>
                                </p:cTn>
                              </p:par>
                              <p:par>
                                <p:cTn id="25" presetID="6" presetClass="emph" presetSubtype="0" accel="100000" autoRev="1" fill="hold" grpId="2" nodeType="withEffect">
                                  <p:stCondLst>
                                    <p:cond delay="100"/>
                                  </p:stCondLst>
                                  <p:childTnLst>
                                    <p:animScale>
                                      <p:cBhvr>
                                        <p:cTn id="26" dur="500" fill="hold"/>
                                        <p:tgtEl>
                                          <p:spTgt spid="5"/>
                                        </p:tgtEl>
                                      </p:cBhvr>
                                      <p:by x="95000" y="95000"/>
                                    </p:animScale>
                                  </p:childTnLst>
                                </p:cTn>
                              </p:par>
                              <p:par>
                                <p:cTn id="27" presetID="10" presetClass="entr" presetSubtype="0" fill="hold" nodeType="withEffect">
                                  <p:stCondLst>
                                    <p:cond delay="90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950"/>
                                        <p:tgtEl>
                                          <p:spTgt spid="7"/>
                                        </p:tgtEl>
                                      </p:cBhvr>
                                    </p:animEffect>
                                  </p:childTnLst>
                                </p:cTn>
                              </p:par>
                              <p:par>
                                <p:cTn id="30" presetID="63" presetClass="path" presetSubtype="0" decel="100000" fill="hold" nodeType="withEffect">
                                  <p:stCondLst>
                                    <p:cond delay="900"/>
                                  </p:stCondLst>
                                  <p:childTnLst>
                                    <p:animMotion origin="layout" path="M -0.01455 -1.34362E-6 L -3.90605E-7 -1.34362E-6 " pathEditMode="relative" rAng="0" ptsTypes="AA">
                                      <p:cBhvr>
                                        <p:cTn id="31" dur="950" fill="hold"/>
                                        <p:tgtEl>
                                          <p:spTgt spid="7"/>
                                        </p:tgtEl>
                                        <p:attrNameLst>
                                          <p:attrName>ppt_x</p:attrName>
                                          <p:attrName>ppt_y</p:attrName>
                                        </p:attrNameLst>
                                      </p:cBhvr>
                                      <p:rCtr x="728" y="0"/>
                                    </p:animMotion>
                                  </p:childTnLst>
                                </p:cTn>
                              </p:par>
                              <p:par>
                                <p:cTn id="32" presetID="6" presetClass="emph" presetSubtype="0" accel="100000" autoRev="1" fill="hold" nodeType="withEffect">
                                  <p:stCondLst>
                                    <p:cond delay="200"/>
                                  </p:stCondLst>
                                  <p:childTnLst>
                                    <p:animScale>
                                      <p:cBhvr>
                                        <p:cTn id="33" dur="500" fill="hold"/>
                                        <p:tgtEl>
                                          <p:spTgt spid="7"/>
                                        </p:tgtEl>
                                      </p:cBhvr>
                                      <p:by x="95000" y="95000"/>
                                    </p:animScale>
                                  </p:childTnLst>
                                </p:cTn>
                              </p:par>
                              <p:par>
                                <p:cTn id="34" presetID="10" presetClass="entr" presetSubtype="0" fill="hold" grpId="0" nodeType="withEffect">
                                  <p:stCondLst>
                                    <p:cond delay="100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950"/>
                                        <p:tgtEl>
                                          <p:spTgt spid="11"/>
                                        </p:tgtEl>
                                      </p:cBhvr>
                                    </p:animEffect>
                                  </p:childTnLst>
                                </p:cTn>
                              </p:par>
                              <p:par>
                                <p:cTn id="37" presetID="63" presetClass="path" presetSubtype="0" decel="100000" fill="hold" grpId="1" nodeType="withEffect">
                                  <p:stCondLst>
                                    <p:cond delay="1000"/>
                                  </p:stCondLst>
                                  <p:childTnLst>
                                    <p:animMotion origin="layout" path="M -0.01455 -1.34362E-6 L -3.90605E-7 -1.34362E-6 " pathEditMode="relative" rAng="0" ptsTypes="AA">
                                      <p:cBhvr>
                                        <p:cTn id="38" dur="950" fill="hold"/>
                                        <p:tgtEl>
                                          <p:spTgt spid="11"/>
                                        </p:tgtEl>
                                        <p:attrNameLst>
                                          <p:attrName>ppt_x</p:attrName>
                                          <p:attrName>ppt_y</p:attrName>
                                        </p:attrNameLst>
                                      </p:cBhvr>
                                      <p:rCtr x="728" y="0"/>
                                    </p:animMotion>
                                  </p:childTnLst>
                                </p:cTn>
                              </p:par>
                              <p:par>
                                <p:cTn id="39" presetID="6" presetClass="emph" presetSubtype="0" accel="100000" autoRev="1" fill="hold" grpId="2" nodeType="withEffect">
                                  <p:stCondLst>
                                    <p:cond delay="300"/>
                                  </p:stCondLst>
                                  <p:childTnLst>
                                    <p:animScale>
                                      <p:cBhvr>
                                        <p:cTn id="40" dur="500" fill="hold"/>
                                        <p:tgtEl>
                                          <p:spTgt spid="11"/>
                                        </p:tgtEl>
                                      </p:cBhvr>
                                      <p:by x="95000" y="95000"/>
                                    </p:animScale>
                                  </p:childTnLst>
                                </p:cTn>
                              </p:par>
                              <p:par>
                                <p:cTn id="41" presetID="10" presetClass="entr" presetSubtype="0" fill="hold" grpId="0" nodeType="withEffect">
                                  <p:stCondLst>
                                    <p:cond delay="70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950"/>
                                        <p:tgtEl>
                                          <p:spTgt spid="12"/>
                                        </p:tgtEl>
                                      </p:cBhvr>
                                    </p:animEffect>
                                  </p:childTnLst>
                                </p:cTn>
                              </p:par>
                              <p:par>
                                <p:cTn id="44" presetID="63" presetClass="path" presetSubtype="0" decel="100000" fill="hold" grpId="1" nodeType="withEffect">
                                  <p:stCondLst>
                                    <p:cond delay="700"/>
                                  </p:stCondLst>
                                  <p:childTnLst>
                                    <p:animMotion origin="layout" path="M -0.01455 2.13345E-6 L 1.62369E-6 2.13345E-6 " pathEditMode="relative" rAng="0" ptsTypes="AA">
                                      <p:cBhvr>
                                        <p:cTn id="45" dur="950" fill="hold"/>
                                        <p:tgtEl>
                                          <p:spTgt spid="12"/>
                                        </p:tgtEl>
                                        <p:attrNameLst>
                                          <p:attrName>ppt_x</p:attrName>
                                          <p:attrName>ppt_y</p:attrName>
                                        </p:attrNameLst>
                                      </p:cBhvr>
                                      <p:rCtr x="728" y="0"/>
                                    </p:animMotion>
                                  </p:childTnLst>
                                </p:cTn>
                              </p:par>
                              <p:par>
                                <p:cTn id="46" presetID="6" presetClass="emph" presetSubtype="0" accel="100000" autoRev="1" fill="hold" grpId="2" nodeType="withEffect">
                                  <p:stCondLst>
                                    <p:cond delay="0"/>
                                  </p:stCondLst>
                                  <p:childTnLst>
                                    <p:animScale>
                                      <p:cBhvr>
                                        <p:cTn id="47" dur="500" fill="hold"/>
                                        <p:tgtEl>
                                          <p:spTgt spid="12"/>
                                        </p:tgtEl>
                                      </p:cBhvr>
                                      <p:by x="95000" y="95000"/>
                                    </p:animScale>
                                  </p:childTnLst>
                                </p:cTn>
                              </p:par>
                              <p:par>
                                <p:cTn id="48" presetID="10" presetClass="entr" presetSubtype="0" fill="hold" grpId="0" nodeType="withEffect">
                                  <p:stCondLst>
                                    <p:cond delay="70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950"/>
                                        <p:tgtEl>
                                          <p:spTgt spid="13"/>
                                        </p:tgtEl>
                                      </p:cBhvr>
                                    </p:animEffect>
                                  </p:childTnLst>
                                </p:cTn>
                              </p:par>
                              <p:par>
                                <p:cTn id="51" presetID="63" presetClass="path" presetSubtype="0" decel="100000" fill="hold" grpId="1" nodeType="withEffect">
                                  <p:stCondLst>
                                    <p:cond delay="700"/>
                                  </p:stCondLst>
                                  <p:childTnLst>
                                    <p:animMotion origin="layout" path="M -0.01455 -2.09714E-6 L -4.54174E-6 -2.09714E-6 " pathEditMode="relative" rAng="0" ptsTypes="AA">
                                      <p:cBhvr>
                                        <p:cTn id="52" dur="950" fill="hold"/>
                                        <p:tgtEl>
                                          <p:spTgt spid="13"/>
                                        </p:tgtEl>
                                        <p:attrNameLst>
                                          <p:attrName>ppt_x</p:attrName>
                                          <p:attrName>ppt_y</p:attrName>
                                        </p:attrNameLst>
                                      </p:cBhvr>
                                      <p:rCtr x="728" y="0"/>
                                    </p:animMotion>
                                  </p:childTnLst>
                                </p:cTn>
                              </p:par>
                              <p:par>
                                <p:cTn id="53" presetID="6" presetClass="emph" presetSubtype="0" accel="100000" autoRev="1" fill="hold" grpId="2" nodeType="withEffect">
                                  <p:stCondLst>
                                    <p:cond delay="0"/>
                                  </p:stCondLst>
                                  <p:childTnLst>
                                    <p:animScale>
                                      <p:cBhvr>
                                        <p:cTn id="54" dur="500" fill="hold"/>
                                        <p:tgtEl>
                                          <p:spTgt spid="13"/>
                                        </p:tgtEl>
                                      </p:cBhvr>
                                      <p:by x="95000" y="9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9" grpId="0"/>
      <p:bldP spid="9" grpId="1"/>
      <p:bldP spid="9" grpId="2"/>
      <p:bldP spid="5" grpId="0">
        <p:tmplLst>
          <p:tmpl>
            <p:tnLst>
              <p:par>
                <p:cTn presetID="10" presetClass="entr" presetSubtype="0" fill="hold" nodeType="withEffect">
                  <p:stCondLst>
                    <p:cond delay="800"/>
                  </p:stCondLst>
                  <p:childTnLst>
                    <p:set>
                      <p:cBhvr>
                        <p:cTn dur="1" fill="hold">
                          <p:stCondLst>
                            <p:cond delay="0"/>
                          </p:stCondLst>
                        </p:cTn>
                        <p:tgtEl>
                          <p:spTgt spid="5"/>
                        </p:tgtEl>
                        <p:attrNameLst>
                          <p:attrName>style.visibility</p:attrName>
                        </p:attrNameLst>
                      </p:cBhvr>
                      <p:to>
                        <p:strVal val="visible"/>
                      </p:to>
                    </p:set>
                    <p:animEffect transition="in" filter="fade">
                      <p:cBhvr>
                        <p:cTn dur="950"/>
                        <p:tgtEl>
                          <p:spTgt spid="5"/>
                        </p:tgtEl>
                      </p:cBhvr>
                    </p:animEffect>
                  </p:childTnLst>
                </p:cTn>
              </p:par>
            </p:tnLst>
          </p:tmpl>
        </p:tmplLst>
      </p:bldP>
      <p:bldP spid="5" grpId="1"/>
      <p:bldP spid="5" grpId="2"/>
      <p:bldP spid="11" grpId="0"/>
      <p:bldP spid="11" grpId="1"/>
      <p:bldP spid="11" grpId="2"/>
      <p:bldP spid="12" grpId="0">
        <p:tmplLst>
          <p:tmpl>
            <p:tnLst>
              <p:par>
                <p:cTn presetID="10" presetClass="entr" presetSubtype="0" fill="hold" nodeType="withEffect">
                  <p:stCondLst>
                    <p:cond delay="700"/>
                  </p:stCondLst>
                  <p:childTnLst>
                    <p:set>
                      <p:cBhvr>
                        <p:cTn dur="1" fill="hold">
                          <p:stCondLst>
                            <p:cond delay="0"/>
                          </p:stCondLst>
                        </p:cTn>
                        <p:tgtEl>
                          <p:spTgt spid="12"/>
                        </p:tgtEl>
                        <p:attrNameLst>
                          <p:attrName>style.visibility</p:attrName>
                        </p:attrNameLst>
                      </p:cBhvr>
                      <p:to>
                        <p:strVal val="visible"/>
                      </p:to>
                    </p:set>
                    <p:animEffect transition="in" filter="fade">
                      <p:cBhvr>
                        <p:cTn dur="950"/>
                        <p:tgtEl>
                          <p:spTgt spid="12"/>
                        </p:tgtEl>
                      </p:cBhvr>
                    </p:animEffect>
                  </p:childTnLst>
                </p:cTn>
              </p:par>
            </p:tnLst>
          </p:tmpl>
        </p:tmplLst>
      </p:bldP>
      <p:bldP spid="12" grpId="1"/>
      <p:bldP spid="12" grpId="2"/>
      <p:bldP spid="13" grpId="0">
        <p:tmplLst>
          <p:tmpl>
            <p:tnLst>
              <p:par>
                <p:cTn presetID="10" presetClass="entr" presetSubtype="0" fill="hold" nodeType="withEffect">
                  <p:stCondLst>
                    <p:cond delay="700"/>
                  </p:stCondLst>
                  <p:childTnLst>
                    <p:set>
                      <p:cBhvr>
                        <p:cTn dur="1" fill="hold">
                          <p:stCondLst>
                            <p:cond delay="0"/>
                          </p:stCondLst>
                        </p:cTn>
                        <p:tgtEl>
                          <p:spTgt spid="13"/>
                        </p:tgtEl>
                        <p:attrNameLst>
                          <p:attrName>style.visibility</p:attrName>
                        </p:attrNameLst>
                      </p:cBhvr>
                      <p:to>
                        <p:strVal val="visible"/>
                      </p:to>
                    </p:set>
                    <p:animEffect transition="in" filter="fade">
                      <p:cBhvr>
                        <p:cTn dur="950"/>
                        <p:tgtEl>
                          <p:spTgt spid="13"/>
                        </p:tgtEl>
                      </p:cBhvr>
                    </p:animEffect>
                  </p:childTnLst>
                </p:cTn>
              </p:par>
            </p:tnLst>
          </p:tmpl>
        </p:tmplLst>
      </p:bldP>
      <p:bldP spid="13" grpId="1"/>
      <p:bldP spid="13" grpId="2"/>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5398" spc="-100" baseline="0">
                <a:gradFill>
                  <a:gsLst>
                    <a:gs pos="62564">
                      <a:schemeClr val="tx1"/>
                    </a:gs>
                    <a:gs pos="5500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74703" y="3955786"/>
            <a:ext cx="7315137" cy="1828007"/>
          </a:xfrm>
          <a:noFill/>
        </p:spPr>
        <p:txBody>
          <a:bodyPr lIns="164592" tIns="109728" rIns="164592" bIns="109728">
            <a:noAutofit/>
          </a:bodyPr>
          <a:lstStyle>
            <a:lvl1pPr marL="0" indent="0">
              <a:spcBef>
                <a:spcPts val="0"/>
              </a:spcBef>
              <a:buNone/>
              <a:defRPr sz="3198" spc="0" baseline="0">
                <a:gradFill>
                  <a:gsLst>
                    <a:gs pos="91000">
                      <a:schemeClr val="tx1"/>
                    </a:gs>
                    <a:gs pos="0">
                      <a:schemeClr val="tx1"/>
                    </a:gs>
                  </a:gsLst>
                  <a:lin ang="5400000" scaled="0"/>
                </a:gradFill>
                <a:latin typeface="+mj-lt"/>
              </a:defRPr>
            </a:lvl1pPr>
          </a:lstStyle>
          <a:p>
            <a:pPr lvl="0"/>
            <a:r>
              <a:rPr lang="en-US"/>
              <a:t>Speaker name</a:t>
            </a:r>
          </a:p>
        </p:txBody>
      </p:sp>
      <p:grpSp>
        <p:nvGrpSpPr>
          <p:cNvPr id="7" name="Group 6"/>
          <p:cNvGrpSpPr>
            <a:grpSpLocks noChangeAspect="1"/>
          </p:cNvGrpSpPr>
          <p:nvPr userDrawn="1"/>
        </p:nvGrpSpPr>
        <p:grpSpPr bwMode="black">
          <a:xfrm>
            <a:off x="468308" y="479425"/>
            <a:ext cx="1448129" cy="310896"/>
            <a:chOff x="457200" y="1643393"/>
            <a:chExt cx="4492753" cy="964540"/>
          </a:xfrm>
        </p:grpSpPr>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black">
            <a:xfrm>
              <a:off x="457200" y="1643393"/>
              <a:ext cx="964540" cy="964540"/>
            </a:xfrm>
            <a:prstGeom prst="rect">
              <a:avLst/>
            </a:prstGeom>
          </p:spPr>
        </p:pic>
        <p:sp>
          <p:nvSpPr>
            <p:cNvPr id="10"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defTabSz="932597"/>
              <a:endParaRPr lang="en-US" sz="1800">
                <a:solidFill>
                  <a:srgbClr val="FFFFFF"/>
                </a:solidFill>
              </a:endParaRPr>
            </a:p>
          </p:txBody>
        </p:sp>
      </p:grpSp>
      <p:sp>
        <p:nvSpPr>
          <p:cNvPr id="11" name="TextBox 7"/>
          <p:cNvSpPr txBox="1"/>
          <p:nvPr userDrawn="1"/>
        </p:nvSpPr>
        <p:spPr bwMode="white">
          <a:xfrm>
            <a:off x="4422030" y="6696184"/>
            <a:ext cx="3592417" cy="16447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48" spc="150">
                <a:gradFill>
                  <a:gsLst>
                    <a:gs pos="0">
                      <a:srgbClr val="FFFFFF">
                        <a:alpha val="50000"/>
                      </a:srgbClr>
                    </a:gs>
                    <a:gs pos="86000">
                      <a:srgbClr val="FFFFFF">
                        <a:alpha val="50000"/>
                      </a:srgbClr>
                    </a:gs>
                  </a:gsLst>
                  <a:lin ang="5400000" scaled="0"/>
                </a:gradFill>
                <a:latin typeface="Segoe UI" panose="020B0502040204020203" pitchFamily="34" charset="0"/>
              </a:rPr>
              <a:t>MICROSOFT CONFIDENTIAL – INTERNAL ONLY</a:t>
            </a:r>
          </a:p>
        </p:txBody>
      </p:sp>
      <p:sp>
        <p:nvSpPr>
          <p:cNvPr id="12" name="Text Placeholder 16"/>
          <p:cNvSpPr>
            <a:spLocks noGrp="1"/>
          </p:cNvSpPr>
          <p:nvPr>
            <p:ph type="body" sz="quarter" idx="13" hasCustomPrompt="1"/>
          </p:nvPr>
        </p:nvSpPr>
        <p:spPr>
          <a:xfrm>
            <a:off x="8506905" y="294306"/>
            <a:ext cx="3657600" cy="578303"/>
          </a:xfrm>
        </p:spPr>
        <p:txBody>
          <a:bodyPr lIns="182880" tIns="146304" rIns="182880" bIns="146304"/>
          <a:lstStyle>
            <a:lvl1pPr marL="0" indent="0" algn="r">
              <a:buNone/>
              <a:defRPr sz="2000">
                <a:latin typeface="+mn-lt"/>
              </a:defRPr>
            </a:lvl1pPr>
            <a:lvl2pPr marL="342768" indent="0">
              <a:buNone/>
              <a:defRPr sz="2000"/>
            </a:lvl2pPr>
            <a:lvl3pPr marL="571281" indent="0">
              <a:buNone/>
              <a:defRPr sz="2000"/>
            </a:lvl3pPr>
            <a:lvl4pPr marL="799792" indent="0">
              <a:buNone/>
              <a:defRPr sz="2000"/>
            </a:lvl4pPr>
            <a:lvl5pPr marL="1028305" indent="0">
              <a:buNone/>
              <a:defRPr sz="2000"/>
            </a:lvl5pPr>
          </a:lstStyle>
          <a:p>
            <a:pPr lvl="0"/>
            <a:r>
              <a:rPr lang="en-US"/>
              <a:t>Session Code</a:t>
            </a:r>
          </a:p>
        </p:txBody>
      </p:sp>
      <p:sp>
        <p:nvSpPr>
          <p:cNvPr id="13" name="Text Placeholder 16"/>
          <p:cNvSpPr>
            <a:spLocks noGrp="1"/>
          </p:cNvSpPr>
          <p:nvPr>
            <p:ph type="body" sz="quarter" idx="14" hasCustomPrompt="1"/>
          </p:nvPr>
        </p:nvSpPr>
        <p:spPr>
          <a:xfrm>
            <a:off x="274703" y="6116468"/>
            <a:ext cx="3657600" cy="578303"/>
          </a:xfrm>
        </p:spPr>
        <p:txBody>
          <a:bodyPr lIns="182880" tIns="146304" rIns="182880" bIns="146304" anchor="b"/>
          <a:lstStyle>
            <a:lvl1pPr marL="0" indent="0" algn="l">
              <a:buNone/>
              <a:defRPr sz="2000">
                <a:latin typeface="+mn-lt"/>
              </a:defRPr>
            </a:lvl1pPr>
            <a:lvl2pPr marL="342768" indent="0">
              <a:buNone/>
              <a:defRPr sz="2000"/>
            </a:lvl2pPr>
            <a:lvl3pPr marL="571281" indent="0">
              <a:buNone/>
              <a:defRPr sz="2000"/>
            </a:lvl3pPr>
            <a:lvl4pPr marL="799792" indent="0">
              <a:buNone/>
              <a:defRPr sz="2000"/>
            </a:lvl4pPr>
            <a:lvl5pPr marL="1028305" indent="0">
              <a:buNone/>
              <a:defRPr sz="2000"/>
            </a:lvl5pPr>
          </a:lstStyle>
          <a:p>
            <a:pPr lvl="0"/>
            <a:r>
              <a:rPr lang="en-US"/>
              <a:t>Yammer hashtag</a:t>
            </a: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fidentiality Slide">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a:t>Click to edit Master title style</a:t>
            </a:r>
          </a:p>
        </p:txBody>
      </p:sp>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74639" y="1212851"/>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2" name="Text Placeholder 11"/>
          <p:cNvSpPr>
            <a:spLocks noGrp="1"/>
          </p:cNvSpPr>
          <p:nvPr>
            <p:ph type="body" sz="quarter" idx="11" hasCustomPrompt="1"/>
          </p:nvPr>
        </p:nvSpPr>
        <p:spPr>
          <a:xfrm>
            <a:off x="1154703" y="4548312"/>
            <a:ext cx="7380287" cy="332399"/>
          </a:xfrm>
        </p:spPr>
        <p:txBody>
          <a:bodyPr lIns="0" tIns="0" rIns="0" bIns="0"/>
          <a:lstStyle>
            <a:lvl1pPr marL="0" indent="0">
              <a:buNone/>
              <a:defRPr sz="2400" b="0" i="0" baseline="0">
                <a:solidFill>
                  <a:srgbClr val="63175B"/>
                </a:solidFill>
                <a:latin typeface="Segoe UI Light" charset="0"/>
                <a:ea typeface="Segoe UI Light" charset="0"/>
                <a:cs typeface="Segoe UI Light" charset="0"/>
              </a:defRPr>
            </a:lvl1pPr>
          </a:lstStyle>
          <a:p>
            <a:pPr lvl="0"/>
            <a:r>
              <a:rPr lang="en-US"/>
              <a:t>Chapter Title Here Segoe UI Light </a:t>
            </a:r>
          </a:p>
        </p:txBody>
      </p:sp>
      <p:sp>
        <p:nvSpPr>
          <p:cNvPr id="10" name="Picture Placeholder 9"/>
          <p:cNvSpPr>
            <a:spLocks noGrp="1"/>
          </p:cNvSpPr>
          <p:nvPr>
            <p:ph type="pic" sz="quarter" idx="10" hasCustomPrompt="1"/>
          </p:nvPr>
        </p:nvSpPr>
        <p:spPr>
          <a:xfrm>
            <a:off x="0" y="0"/>
            <a:ext cx="12436475" cy="3698240"/>
          </a:xfrm>
          <a:solidFill>
            <a:schemeClr val="bg1"/>
          </a:solidFill>
        </p:spPr>
        <p:txBody>
          <a:bodyPr/>
          <a:lstStyle/>
          <a:p>
            <a:r>
              <a:rPr lang="en-US"/>
              <a:t>Picture placed here</a:t>
            </a:r>
          </a:p>
        </p:txBody>
      </p:sp>
      <p:sp>
        <p:nvSpPr>
          <p:cNvPr id="4" name="Text Placeholder 3">
            <a:extLst>
              <a:ext uri="{FF2B5EF4-FFF2-40B4-BE49-F238E27FC236}">
                <a16:creationId xmlns:a16="http://schemas.microsoft.com/office/drawing/2014/main" id="{89C32877-4F40-42AA-89A2-E3DEDD09E92F}"/>
              </a:ext>
            </a:extLst>
          </p:cNvPr>
          <p:cNvSpPr>
            <a:spLocks noGrp="1"/>
          </p:cNvSpPr>
          <p:nvPr>
            <p:ph type="body" sz="quarter" idx="4294967295"/>
          </p:nvPr>
        </p:nvSpPr>
        <p:spPr>
          <a:xfrm>
            <a:off x="1154703" y="4918075"/>
            <a:ext cx="6731997" cy="1295739"/>
          </a:xfrm>
        </p:spPr>
        <p:txBody>
          <a:bodyPr lIns="0"/>
          <a:lstStyle/>
          <a:p>
            <a:pPr marL="102870" indent="-285750">
              <a:lnSpc>
                <a:spcPct val="140000"/>
              </a:lnSpc>
              <a:spcBef>
                <a:spcPts val="0"/>
              </a:spcBef>
              <a:spcAft>
                <a:spcPts val="300"/>
              </a:spcAft>
              <a:buFont typeface="Arial" charset="0"/>
              <a:buChar char="•"/>
            </a:pPr>
            <a:r>
              <a:rPr lang="en-US" sz="1600">
                <a:solidFill>
                  <a:schemeClr val="bg1">
                    <a:lumMod val="25000"/>
                  </a:schemeClr>
                </a:solidFill>
                <a:latin typeface="Segoe UI Semilight" charset="0"/>
                <a:ea typeface="Segoe UI Semilight" charset="0"/>
                <a:cs typeface="Segoe UI Semilight" charset="0"/>
              </a:rPr>
              <a:t>Enhance independence for students of all abilities with intelligent tools</a:t>
            </a:r>
          </a:p>
          <a:p>
            <a:pPr marL="102870" indent="-285750">
              <a:lnSpc>
                <a:spcPct val="140000"/>
              </a:lnSpc>
              <a:spcBef>
                <a:spcPts val="0"/>
              </a:spcBef>
              <a:spcAft>
                <a:spcPts val="300"/>
              </a:spcAft>
              <a:buFont typeface="Arial" charset="0"/>
              <a:buChar char="•"/>
            </a:pPr>
            <a:r>
              <a:rPr lang="en-US" sz="1600">
                <a:solidFill>
                  <a:schemeClr val="bg1">
                    <a:lumMod val="25000"/>
                  </a:schemeClr>
                </a:solidFill>
                <a:latin typeface="Segoe UI Semilight" charset="0"/>
                <a:ea typeface="Segoe UI Semilight" charset="0"/>
                <a:cs typeface="Segoe UI Semilight" charset="0"/>
              </a:rPr>
              <a:t>Spark curiosity in STEM</a:t>
            </a:r>
          </a:p>
          <a:p>
            <a:pPr marL="102870" indent="-285750">
              <a:lnSpc>
                <a:spcPct val="140000"/>
              </a:lnSpc>
              <a:spcBef>
                <a:spcPts val="0"/>
              </a:spcBef>
              <a:spcAft>
                <a:spcPts val="300"/>
              </a:spcAft>
              <a:buFont typeface="Arial" charset="0"/>
              <a:buChar char="•"/>
            </a:pPr>
            <a:r>
              <a:rPr lang="en-US" sz="1600">
                <a:solidFill>
                  <a:schemeClr val="bg1">
                    <a:lumMod val="25000"/>
                  </a:schemeClr>
                </a:solidFill>
                <a:latin typeface="Segoe UI Semilight" charset="0"/>
                <a:ea typeface="Segoe UI Semilight" charset="0"/>
                <a:cs typeface="Segoe UI Semilight" charset="0"/>
              </a:rPr>
              <a:t>Bring lessons to life</a:t>
            </a:r>
          </a:p>
        </p:txBody>
      </p:sp>
      <p:grpSp>
        <p:nvGrpSpPr>
          <p:cNvPr id="5" name="Group 4"/>
          <p:cNvGrpSpPr/>
          <p:nvPr userDrawn="1"/>
        </p:nvGrpSpPr>
        <p:grpSpPr>
          <a:xfrm>
            <a:off x="1154703" y="3330171"/>
            <a:ext cx="739524" cy="739524"/>
            <a:chOff x="1288669" y="3816312"/>
            <a:chExt cx="976066" cy="976066"/>
          </a:xfrm>
        </p:grpSpPr>
        <p:sp>
          <p:nvSpPr>
            <p:cNvPr id="6" name="Oval 5"/>
            <p:cNvSpPr/>
            <p:nvPr/>
          </p:nvSpPr>
          <p:spPr bwMode="auto">
            <a:xfrm>
              <a:off x="1288669" y="3816312"/>
              <a:ext cx="976066" cy="976066"/>
            </a:xfrm>
            <a:prstGeom prst="ellipse">
              <a:avLst/>
            </a:prstGeom>
            <a:solidFill>
              <a:srgbClr val="63175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p:nvPicPr>
          <p:blipFill>
            <a:blip r:embed="rId2"/>
            <a:stretch>
              <a:fillRect/>
            </a:stretch>
          </p:blipFill>
          <p:spPr>
            <a:xfrm>
              <a:off x="1462434" y="3995232"/>
              <a:ext cx="635794" cy="635794"/>
            </a:xfrm>
            <a:prstGeom prst="rect">
              <a:avLst/>
            </a:prstGeom>
          </p:spPr>
        </p:pic>
      </p:grpSp>
    </p:spTree>
    <p:extLst>
      <p:ext uri="{BB962C8B-B14F-4D97-AF65-F5344CB8AC3E}">
        <p14:creationId xmlns:p14="http://schemas.microsoft.com/office/powerpoint/2010/main" val="8561583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1000"/>
                                        <p:tgtEl>
                                          <p:spTgt spid="4">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1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0"/>
            <a:ext cx="11887200" cy="2092881"/>
          </a:xfrm>
        </p:spPr>
        <p:txBody>
          <a:bodyPr>
            <a:spAutoFit/>
          </a:bodyPr>
          <a:lstStyle>
            <a:lvl1pPr>
              <a:defRPr sz="3999"/>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199"/>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199"/>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40" y="1212850"/>
            <a:ext cx="5486399" cy="1985506"/>
          </a:xfrm>
        </p:spPr>
        <p:txBody>
          <a:bodyPr wrap="square">
            <a:spAutoFit/>
          </a:bodyPr>
          <a:lstStyle>
            <a:lvl1pPr marL="287282" indent="-287282">
              <a:spcBef>
                <a:spcPts val="1224"/>
              </a:spcBef>
              <a:buClr>
                <a:schemeClr val="tx1"/>
              </a:buClr>
              <a:buFont typeface="Arial" pitchFamily="34" charset="0"/>
              <a:buChar char="•"/>
              <a:defRPr sz="3199"/>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675439" y="1212850"/>
            <a:ext cx="5486399" cy="1985506"/>
          </a:xfrm>
        </p:spPr>
        <p:txBody>
          <a:bodyPr wrap="square">
            <a:spAutoFit/>
          </a:bodyPr>
          <a:lstStyle>
            <a:lvl1pPr marL="287282" indent="-287282">
              <a:spcBef>
                <a:spcPts val="1224"/>
              </a:spcBef>
              <a:buClr>
                <a:schemeClr val="tx1"/>
              </a:buClr>
              <a:buFont typeface="Arial" pitchFamily="34" charset="0"/>
              <a:buChar char="•"/>
              <a:defRPr sz="3199"/>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77"/>
            <a:ext cx="7315200" cy="1181862"/>
          </a:xfrm>
          <a:noFill/>
        </p:spPr>
        <p:txBody>
          <a:bodyPr wrap="square" tIns="91440" bIns="91440" anchor="t" anchorCtr="0">
            <a:spAutoFit/>
          </a:bodyPr>
          <a:lstStyle>
            <a:lvl1pPr>
              <a:defRPr sz="7198" spc="-100"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74640" y="3954463"/>
            <a:ext cx="7315200" cy="738664"/>
          </a:xfrm>
          <a:noFill/>
        </p:spPr>
        <p:txBody>
          <a:bodyPr wrap="square" lIns="182880" tIns="146304" rIns="182880" bIns="146304">
            <a:spAutoFit/>
          </a:bodyPr>
          <a:lstStyle>
            <a:lvl1pPr marL="0" indent="0">
              <a:spcBef>
                <a:spcPts val="0"/>
              </a:spcBef>
              <a:buNone/>
              <a:defRPr sz="3199" spc="0" baseline="0">
                <a:gradFill>
                  <a:gsLst>
                    <a:gs pos="0">
                      <a:schemeClr val="tx1"/>
                    </a:gs>
                    <a:gs pos="100000">
                      <a:schemeClr val="tx1"/>
                    </a:gs>
                  </a:gsLst>
                  <a:lin ang="5400000" scaled="0"/>
                </a:gradFill>
                <a:latin typeface="+mj-lt"/>
              </a:defRPr>
            </a:lvl1pPr>
          </a:lstStyle>
          <a:p>
            <a:pPr lvl="0"/>
            <a:r>
              <a:rPr lang="en-US"/>
              <a:t>Speaker Name</a:t>
            </a:r>
          </a:p>
        </p:txBody>
      </p:sp>
      <p:pic>
        <p:nvPicPr>
          <p:cNvPr id="6" name="Picture 5"/>
          <p:cNvPicPr>
            <a:picLocks noChangeAspect="1"/>
          </p:cNvPicPr>
          <p:nvPr userDrawn="1"/>
        </p:nvPicPr>
        <p:blipFill>
          <a:blip r:embed="rId2"/>
          <a:stretch>
            <a:fillRect/>
          </a:stretch>
        </p:blipFill>
        <p:spPr>
          <a:xfrm>
            <a:off x="7757448" y="304193"/>
            <a:ext cx="4409440" cy="6400800"/>
          </a:xfrm>
          <a:prstGeom prst="rect">
            <a:avLst/>
          </a:prstGeom>
        </p:spPr>
      </p:pic>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77"/>
            <a:ext cx="7315199" cy="1181862"/>
          </a:xfrm>
          <a:noFill/>
        </p:spPr>
        <p:txBody>
          <a:bodyPr wrap="square" tIns="91440" bIns="91440" anchor="t" anchorCtr="0">
            <a:spAutoFit/>
          </a:bodyPr>
          <a:lstStyle>
            <a:lvl1pPr>
              <a:defRPr lang="en-US" sz="7198"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pic>
        <p:nvPicPr>
          <p:cNvPr id="4" name="Picture 3"/>
          <p:cNvPicPr>
            <a:picLocks noChangeAspect="1"/>
          </p:cNvPicPr>
          <p:nvPr userDrawn="1"/>
        </p:nvPicPr>
        <p:blipFill>
          <a:blip r:embed="rId2"/>
          <a:stretch>
            <a:fillRect/>
          </a:stretch>
        </p:blipFill>
        <p:spPr>
          <a:xfrm>
            <a:off x="636" y="3410197"/>
            <a:ext cx="12435840" cy="3104213"/>
          </a:xfrm>
          <a:prstGeom prst="rect">
            <a:avLst/>
          </a:prstGeom>
        </p:spPr>
      </p:pic>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8" spc="-100" baseline="0">
                <a:gradFill>
                  <a:gsLst>
                    <a:gs pos="100000">
                      <a:schemeClr val="tx1"/>
                    </a:gs>
                    <a:gs pos="0">
                      <a:schemeClr val="tx1"/>
                    </a:gs>
                  </a:gsLst>
                  <a:lin ang="5400000" scaled="0"/>
                </a:gradFill>
              </a:defRPr>
            </a:lvl1pPr>
          </a:lstStyle>
          <a:p>
            <a:r>
              <a:rPr lang="en-US"/>
              <a:t>Section title</a:t>
            </a:r>
          </a:p>
        </p:txBody>
      </p:sp>
    </p:spTree>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Title Accent Color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8" spc="-100" baseline="0">
                <a:gradFill>
                  <a:gsLst>
                    <a:gs pos="100000">
                      <a:schemeClr val="tx1"/>
                    </a:gs>
                    <a:gs pos="0">
                      <a:schemeClr val="tx1"/>
                    </a:gs>
                  </a:gsLst>
                  <a:lin ang="5400000" scaled="0"/>
                </a:gradFill>
              </a:defRPr>
            </a:lvl1pPr>
          </a:lstStyle>
          <a:p>
            <a:r>
              <a:rPr lang="en-US"/>
              <a:t>Section title</a:t>
            </a:r>
          </a:p>
        </p:txBody>
      </p:sp>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3072531"/>
            <a:ext cx="5486399" cy="849463"/>
          </a:xfrm>
        </p:spPr>
        <p:txBody>
          <a:bodyPr anchor="ctr">
            <a:spAutoFit/>
          </a:bodyPr>
          <a:lstStyle>
            <a:lvl1pPr>
              <a:defRPr sz="4799" baseline="0">
                <a:gradFill>
                  <a:gsLst>
                    <a:gs pos="1250">
                      <a:schemeClr val="tx1"/>
                    </a:gs>
                    <a:gs pos="100000">
                      <a:schemeClr val="tx1"/>
                    </a:gs>
                  </a:gsLst>
                  <a:lin ang="5400000" scaled="0"/>
                </a:gradFill>
              </a:defRPr>
            </a:lvl1pPr>
          </a:lstStyle>
          <a:p>
            <a:r>
              <a:rPr lang="en-US"/>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599" b="1" cap="none" baseline="0">
                <a:gradFill>
                  <a:gsLst>
                    <a:gs pos="0">
                      <a:srgbClr val="FFFFFF"/>
                    </a:gs>
                    <a:gs pos="27000">
                      <a:srgbClr val="FFFFFF"/>
                    </a:gs>
                  </a:gsLst>
                  <a:lin ang="5400000" scaled="0"/>
                </a:gradFill>
                <a:latin typeface="+mn-lt"/>
              </a:defRPr>
            </a:lvl1pPr>
          </a:lstStyle>
          <a:p>
            <a:r>
              <a:rPr lang="en-US"/>
              <a:t>Click icon to add picture</a:t>
            </a:r>
          </a:p>
        </p:txBody>
      </p:sp>
    </p:spTree>
  </p:cSld>
  <p:clrMapOvr>
    <a:masterClrMapping/>
  </p:clrMapOvr>
  <p:transition>
    <p:fade/>
  </p:transition>
  <p:extLst>
    <p:ext uri="{DCECCB84-F9BA-43D5-87BE-67443E8EF086}">
      <p15:sldGuideLst xmlns:p15="http://schemas.microsoft.com/office/powerpoint/2012/main">
        <p15:guide id="1" pos="3917">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740132"/>
            <a:ext cx="4892040" cy="1514261"/>
          </a:xfrm>
        </p:spPr>
        <p:txBody>
          <a:bodyPr wrap="square" anchor="ctr">
            <a:spAutoFit/>
          </a:bodyPr>
          <a:lstStyle>
            <a:lvl1pPr>
              <a:defRPr sz="4799" baseline="0">
                <a:gradFill>
                  <a:gsLst>
                    <a:gs pos="1250">
                      <a:schemeClr val="tx1"/>
                    </a:gs>
                    <a:gs pos="100000">
                      <a:schemeClr val="tx1"/>
                    </a:gs>
                  </a:gsLst>
                  <a:lin ang="5400000" scaled="0"/>
                </a:gradFill>
              </a:defRPr>
            </a:lvl1pPr>
          </a:lstStyle>
          <a:p>
            <a:r>
              <a:rPr lang="en-US"/>
              <a:t>Square photo layout</a:t>
            </a:r>
          </a:p>
        </p:txBody>
      </p:sp>
      <p:sp>
        <p:nvSpPr>
          <p:cNvPr id="5" name="Picture Placeholder 4"/>
          <p:cNvSpPr>
            <a:spLocks noGrp="1" noChangeAspect="1"/>
          </p:cNvSpPr>
          <p:nvPr>
            <p:ph type="pic" sz="quarter" idx="10"/>
          </p:nvPr>
        </p:nvSpPr>
        <p:spPr bwMode="ltGray">
          <a:xfrm>
            <a:off x="5441315" y="0"/>
            <a:ext cx="6995160" cy="6992587"/>
          </a:xfrm>
          <a:prstGeom prst="rect">
            <a:avLst/>
          </a:prstGeom>
          <a:blipFill>
            <a:blip r:embed="rId2"/>
            <a:stretch>
              <a:fillRect/>
            </a:stretch>
          </a:blipFill>
        </p:spPr>
        <p:txBody>
          <a:bodyPr tIns="548640" anchor="ctr" anchorCtr="0">
            <a:noAutofit/>
          </a:bodyPr>
          <a:lstStyle>
            <a:lvl1pPr marL="0" indent="0" algn="ctr">
              <a:buNone/>
              <a:defRPr sz="1599" b="1" cap="none" baseline="0">
                <a:gradFill>
                  <a:gsLst>
                    <a:gs pos="0">
                      <a:srgbClr val="FFFFFF"/>
                    </a:gs>
                    <a:gs pos="27000">
                      <a:srgbClr val="FFFFFF"/>
                    </a:gs>
                  </a:gsLst>
                  <a:lin ang="5400000" scaled="0"/>
                </a:gradFill>
                <a:latin typeface="+mn-lt"/>
              </a:defRPr>
            </a:lvl1pPr>
          </a:lstStyle>
          <a:p>
            <a:r>
              <a:rPr lang="en-US"/>
              <a:t>Click icon to add picture</a:t>
            </a:r>
          </a:p>
        </p:txBody>
      </p:sp>
      <p:pic>
        <p:nvPicPr>
          <p:cNvPr id="3" name="Picture 2"/>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441315" y="1"/>
            <a:ext cx="6995160" cy="6995160"/>
          </a:xfrm>
          <a:prstGeom prst="rect">
            <a:avLst/>
          </a:prstGeom>
        </p:spPr>
      </p:pic>
    </p:spTree>
  </p:cSld>
  <p:clrMapOvr>
    <a:masterClrMapping/>
  </p:clrMapOvr>
  <p:transition>
    <p:fade/>
  </p:transition>
  <p:extLst>
    <p:ext uri="{DCECCB84-F9BA-43D5-87BE-67443E8EF086}">
      <p15:sldGuideLst xmlns:p15="http://schemas.microsoft.com/office/powerpoint/2012/main">
        <p15:guide id="1" pos="3427">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2" name="Text Placeholder 11"/>
          <p:cNvSpPr>
            <a:spLocks noGrp="1"/>
          </p:cNvSpPr>
          <p:nvPr>
            <p:ph type="body" sz="quarter" idx="11" hasCustomPrompt="1"/>
          </p:nvPr>
        </p:nvSpPr>
        <p:spPr>
          <a:xfrm>
            <a:off x="1154703" y="4548312"/>
            <a:ext cx="7380287" cy="332399"/>
          </a:xfrm>
        </p:spPr>
        <p:txBody>
          <a:bodyPr lIns="0" tIns="0" rIns="0" bIns="0"/>
          <a:lstStyle>
            <a:lvl1pPr marL="0" indent="0">
              <a:buNone/>
              <a:defRPr sz="2400" b="0" i="0" baseline="0">
                <a:solidFill>
                  <a:srgbClr val="63175B"/>
                </a:solidFill>
                <a:latin typeface="Segoe UI Light" charset="0"/>
                <a:ea typeface="Segoe UI Light" charset="0"/>
                <a:cs typeface="Segoe UI Light" charset="0"/>
              </a:defRPr>
            </a:lvl1pPr>
          </a:lstStyle>
          <a:p>
            <a:pPr lvl="0"/>
            <a:r>
              <a:rPr lang="en-US"/>
              <a:t>Chapter Title Here Segoe UI Light </a:t>
            </a:r>
          </a:p>
        </p:txBody>
      </p:sp>
      <p:sp>
        <p:nvSpPr>
          <p:cNvPr id="10" name="Picture Placeholder 9"/>
          <p:cNvSpPr>
            <a:spLocks noGrp="1"/>
          </p:cNvSpPr>
          <p:nvPr>
            <p:ph type="pic" sz="quarter" idx="10" hasCustomPrompt="1"/>
          </p:nvPr>
        </p:nvSpPr>
        <p:spPr>
          <a:xfrm>
            <a:off x="0" y="0"/>
            <a:ext cx="12436475" cy="3698240"/>
          </a:xfrm>
          <a:solidFill>
            <a:schemeClr val="bg1"/>
          </a:solidFill>
        </p:spPr>
        <p:txBody>
          <a:bodyPr/>
          <a:lstStyle/>
          <a:p>
            <a:r>
              <a:rPr lang="en-US"/>
              <a:t>Picture placed here</a:t>
            </a:r>
          </a:p>
        </p:txBody>
      </p:sp>
      <p:grpSp>
        <p:nvGrpSpPr>
          <p:cNvPr id="13" name="Group 12"/>
          <p:cNvGrpSpPr>
            <a:grpSpLocks noChangeAspect="1"/>
          </p:cNvGrpSpPr>
          <p:nvPr userDrawn="1"/>
        </p:nvGrpSpPr>
        <p:grpSpPr>
          <a:xfrm>
            <a:off x="1154703" y="3327908"/>
            <a:ext cx="740664" cy="740664"/>
            <a:chOff x="804774" y="1723355"/>
            <a:chExt cx="976066" cy="976066"/>
          </a:xfrm>
        </p:grpSpPr>
        <p:sp>
          <p:nvSpPr>
            <p:cNvPr id="14" name="Oval 13"/>
            <p:cNvSpPr/>
            <p:nvPr/>
          </p:nvSpPr>
          <p:spPr bwMode="auto">
            <a:xfrm>
              <a:off x="804774" y="1723355"/>
              <a:ext cx="976066" cy="976066"/>
            </a:xfrm>
            <a:prstGeom prst="ellipse">
              <a:avLst/>
            </a:prstGeom>
            <a:solidFill>
              <a:srgbClr val="63175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5" name="Picture 14"/>
            <p:cNvPicPr>
              <a:picLocks noChangeAspect="1"/>
            </p:cNvPicPr>
            <p:nvPr/>
          </p:nvPicPr>
          <p:blipFill>
            <a:blip r:embed="rId2"/>
            <a:stretch>
              <a:fillRect/>
            </a:stretch>
          </p:blipFill>
          <p:spPr>
            <a:xfrm>
              <a:off x="927347" y="2015288"/>
              <a:ext cx="730920" cy="392200"/>
            </a:xfrm>
            <a:prstGeom prst="rect">
              <a:avLst/>
            </a:prstGeom>
          </p:spPr>
        </p:pic>
      </p:grpSp>
      <p:sp>
        <p:nvSpPr>
          <p:cNvPr id="4" name="Text Placeholder 3">
            <a:extLst>
              <a:ext uri="{FF2B5EF4-FFF2-40B4-BE49-F238E27FC236}">
                <a16:creationId xmlns:a16="http://schemas.microsoft.com/office/drawing/2014/main" id="{89C32877-4F40-42AA-89A2-E3DEDD09E92F}"/>
              </a:ext>
            </a:extLst>
          </p:cNvPr>
          <p:cNvSpPr>
            <a:spLocks noGrp="1"/>
          </p:cNvSpPr>
          <p:nvPr>
            <p:ph type="body" sz="quarter" idx="4294967295"/>
          </p:nvPr>
        </p:nvSpPr>
        <p:spPr>
          <a:xfrm>
            <a:off x="1154703" y="4918075"/>
            <a:ext cx="6731997" cy="1295739"/>
          </a:xfrm>
        </p:spPr>
        <p:txBody>
          <a:bodyPr lIns="0"/>
          <a:lstStyle/>
          <a:p>
            <a:pPr marL="102870" indent="-285750">
              <a:lnSpc>
                <a:spcPct val="140000"/>
              </a:lnSpc>
              <a:spcBef>
                <a:spcPts val="0"/>
              </a:spcBef>
              <a:spcAft>
                <a:spcPts val="300"/>
              </a:spcAft>
              <a:buFont typeface="Arial" charset="0"/>
              <a:buChar char="•"/>
            </a:pPr>
            <a:r>
              <a:rPr lang="en-US" sz="1600">
                <a:solidFill>
                  <a:schemeClr val="bg1">
                    <a:lumMod val="25000"/>
                  </a:schemeClr>
                </a:solidFill>
                <a:latin typeface="Segoe UI Semilight" charset="0"/>
                <a:ea typeface="Segoe UI Semilight" charset="0"/>
                <a:cs typeface="Segoe UI Semilight" charset="0"/>
              </a:rPr>
              <a:t>Enhance independence for students of all abilities with intelligent tools</a:t>
            </a:r>
          </a:p>
          <a:p>
            <a:pPr marL="102870" indent="-285750">
              <a:lnSpc>
                <a:spcPct val="140000"/>
              </a:lnSpc>
              <a:spcBef>
                <a:spcPts val="0"/>
              </a:spcBef>
              <a:spcAft>
                <a:spcPts val="300"/>
              </a:spcAft>
              <a:buFont typeface="Arial" charset="0"/>
              <a:buChar char="•"/>
            </a:pPr>
            <a:r>
              <a:rPr lang="en-US" sz="1600">
                <a:solidFill>
                  <a:schemeClr val="bg1">
                    <a:lumMod val="25000"/>
                  </a:schemeClr>
                </a:solidFill>
                <a:latin typeface="Segoe UI Semilight" charset="0"/>
                <a:ea typeface="Segoe UI Semilight" charset="0"/>
                <a:cs typeface="Segoe UI Semilight" charset="0"/>
              </a:rPr>
              <a:t>Spark curiosity in STEM</a:t>
            </a:r>
          </a:p>
          <a:p>
            <a:pPr marL="102870" indent="-285750">
              <a:lnSpc>
                <a:spcPct val="140000"/>
              </a:lnSpc>
              <a:spcBef>
                <a:spcPts val="0"/>
              </a:spcBef>
              <a:spcAft>
                <a:spcPts val="300"/>
              </a:spcAft>
              <a:buFont typeface="Arial" charset="0"/>
              <a:buChar char="•"/>
            </a:pPr>
            <a:r>
              <a:rPr lang="en-US" sz="1600">
                <a:solidFill>
                  <a:schemeClr val="bg1">
                    <a:lumMod val="25000"/>
                  </a:schemeClr>
                </a:solidFill>
                <a:latin typeface="Segoe UI Semilight" charset="0"/>
                <a:ea typeface="Segoe UI Semilight" charset="0"/>
                <a:cs typeface="Segoe UI Semilight" charset="0"/>
              </a:rPr>
              <a:t>Bring lessons to life</a:t>
            </a:r>
          </a:p>
        </p:txBody>
      </p:sp>
    </p:spTree>
    <p:extLst>
      <p:ext uri="{BB962C8B-B14F-4D97-AF65-F5344CB8AC3E}">
        <p14:creationId xmlns:p14="http://schemas.microsoft.com/office/powerpoint/2010/main" val="16708573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1000"/>
                                        <p:tgtEl>
                                          <p:spTgt spid="4">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1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Accent Color 1">
    <p:spTree>
      <p:nvGrpSpPr>
        <p:cNvPr id="1" name=""/>
        <p:cNvGrpSpPr/>
        <p:nvPr/>
      </p:nvGrpSpPr>
      <p:grpSpPr>
        <a:xfrm>
          <a:off x="0" y="0"/>
          <a:ext cx="0" cy="0"/>
          <a:chOff x="0" y="0"/>
          <a:chExt cx="0" cy="0"/>
        </a:xfrm>
      </p:grpSpPr>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2" tIns="46632" rIns="46632" bIns="46632" numCol="1" spcCol="0" rtlCol="0" fromWordArt="0" anchor="ctr" anchorCtr="0" forceAA="0" compatLnSpc="1">
            <a:prstTxWarp prst="textNoShape">
              <a:avLst/>
            </a:prstTxWarp>
            <a:noAutofit/>
          </a:bodyPr>
          <a:lstStyle/>
          <a:p>
            <a:pPr algn="ctr" defTabSz="932293" fontAlgn="base">
              <a:spcBef>
                <a:spcPct val="0"/>
              </a:spcBef>
              <a:spcAft>
                <a:spcPct val="0"/>
              </a:spcAft>
            </a:pPr>
            <a:endParaRPr lang="en-US" sz="180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8"/>
            <a:ext cx="11887199" cy="1995931"/>
          </a:xfrm>
        </p:spPr>
        <p:txBody>
          <a:bodyPr/>
          <a:lstStyle>
            <a:lvl1pPr marL="0" indent="0">
              <a:buNone/>
              <a:defRPr sz="3299">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46487"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84494"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81440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50795"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grpSp>
        <p:nvGrpSpPr>
          <p:cNvPr id="5" name="Group 4"/>
          <p:cNvGrpSpPr>
            <a:grpSpLocks noChangeAspect="1"/>
          </p:cNvGrpSpPr>
          <p:nvPr userDrawn="1"/>
        </p:nvGrpSpPr>
        <p:grpSpPr bwMode="black">
          <a:xfrm>
            <a:off x="468308" y="479425"/>
            <a:ext cx="1448129" cy="310896"/>
            <a:chOff x="457200" y="1643393"/>
            <a:chExt cx="4492753" cy="964540"/>
          </a:xfrm>
        </p:grpSpPr>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black">
            <a:xfrm>
              <a:off x="457200" y="1643393"/>
              <a:ext cx="964540" cy="964540"/>
            </a:xfrm>
            <a:prstGeom prst="rect">
              <a:avLst/>
            </a:prstGeom>
          </p:spPr>
        </p:pic>
        <p:sp>
          <p:nvSpPr>
            <p:cNvPr id="7"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defTabSz="932597"/>
              <a:endParaRPr lang="en-US" sz="1800">
                <a:solidFill>
                  <a:srgbClr val="FFFFFF"/>
                </a:solidFill>
              </a:endParaRPr>
            </a:p>
          </p:txBody>
        </p:sp>
      </p:grpSp>
      <p:sp>
        <p:nvSpPr>
          <p:cNvPr id="8" name="Text Box 3"/>
          <p:cNvSpPr txBox="1">
            <a:spLocks noChangeArrowheads="1"/>
          </p:cNvSpPr>
          <p:nvPr userDrawn="1"/>
        </p:nvSpPr>
        <p:spPr bwMode="blackWhite">
          <a:xfrm>
            <a:off x="274639" y="6220609"/>
            <a:ext cx="4572000" cy="477054"/>
          </a:xfrm>
          <a:prstGeom prst="rect">
            <a:avLst/>
          </a:prstGeom>
          <a:noFill/>
          <a:ln w="12700">
            <a:noFill/>
            <a:miter lim="800000"/>
            <a:headEnd type="none" w="sm" len="sm"/>
            <a:tailEnd type="none" w="sm" len="sm"/>
          </a:ln>
          <a:effectLst/>
        </p:spPr>
        <p:txBody>
          <a:bodyPr vert="horz" wrap="square" lIns="182854" tIns="182854" rIns="182854" bIns="182854" numCol="1" anchor="t" anchorCtr="0" compatLnSpc="1">
            <a:prstTxWarp prst="textNoShape">
              <a:avLst/>
            </a:prstTxWarp>
            <a:spAutoFit/>
          </a:bodyPr>
          <a:lstStyle/>
          <a:p>
            <a:pPr defTabSz="932111" eaLnBrk="0" hangingPunct="0"/>
            <a:r>
              <a:rPr lang="en-US" sz="700">
                <a:gradFill>
                  <a:gsLst>
                    <a:gs pos="0">
                      <a:srgbClr val="FFFFFF"/>
                    </a:gs>
                    <a:gs pos="100000">
                      <a:srgbClr val="FFFFFF"/>
                    </a:gs>
                  </a:gsLst>
                  <a:lin ang="5400000" scaled="0"/>
                </a:gradFill>
                <a:cs typeface="Segoe UI" pitchFamily="34" charset="0"/>
              </a:rPr>
              <a:t>© Copyright Microsoft Corporation. All rights reserved. </a:t>
            </a:r>
          </a:p>
        </p:txBody>
      </p:sp>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ck Notes slide Layout">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9" y="1212851"/>
            <a:ext cx="11887200" cy="2443746"/>
          </a:xfrm>
          <a:prstGeom prst="rect">
            <a:avLst/>
          </a:prstGeom>
        </p:spPr>
        <p:txBody>
          <a:bodyPr/>
          <a:lstStyle>
            <a:lvl1pPr marL="290457" indent="-290457">
              <a:buClr>
                <a:schemeClr val="tx1"/>
              </a:buClr>
              <a:buSzPct val="90000"/>
              <a:buFont typeface="Arial" pitchFamily="34" charset="0"/>
              <a:buChar char="•"/>
              <a:defRPr sz="359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390" indent="-280935">
              <a:buClr>
                <a:schemeClr val="tx1"/>
              </a:buClr>
              <a:buSzPct val="90000"/>
              <a:buFont typeface="Arial" pitchFamily="34" charset="0"/>
              <a:buChar char="•"/>
              <a:defRPr sz="3199">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847" indent="-290457">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404" indent="-228557">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960" indent="-228557">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2"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99"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74640" y="1212852"/>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13" indent="0">
              <a:buNone/>
              <a:defRPr/>
            </a:lvl3pPr>
            <a:lvl4pPr marL="457024" indent="0">
              <a:buNone/>
              <a:defRPr/>
            </a:lvl4pPr>
            <a:lvl5pPr marL="685537"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6" name="Text Placeholder 5"/>
          <p:cNvSpPr>
            <a:spLocks noGrp="1"/>
          </p:cNvSpPr>
          <p:nvPr>
            <p:ph type="body" sz="quarter" idx="10"/>
          </p:nvPr>
        </p:nvSpPr>
        <p:spPr>
          <a:xfrm>
            <a:off x="274640" y="1212852"/>
            <a:ext cx="11887200" cy="2025170"/>
          </a:xfrm>
        </p:spPr>
        <p:txBody>
          <a:bodyPr/>
          <a:lstStyle>
            <a:lvl1pPr marL="0" indent="0">
              <a:buNone/>
              <a:defRPr>
                <a:solidFill>
                  <a:schemeClr val="bg1"/>
                </a:solidFill>
              </a:defRPr>
            </a:lvl1pPr>
            <a:lvl2pPr marL="0" indent="0">
              <a:buFontTx/>
              <a:buNone/>
              <a:defRPr sz="2000">
                <a:solidFill>
                  <a:schemeClr val="bg1"/>
                </a:solidFill>
              </a:defRPr>
            </a:lvl2pPr>
            <a:lvl3pPr marL="228513" indent="0">
              <a:buNone/>
              <a:defRPr>
                <a:solidFill>
                  <a:schemeClr val="bg1"/>
                </a:solidFill>
              </a:defRPr>
            </a:lvl3pPr>
            <a:lvl4pPr marL="457024" indent="0">
              <a:buNone/>
              <a:defRPr>
                <a:solidFill>
                  <a:schemeClr val="bg1"/>
                </a:solidFill>
              </a:defRPr>
            </a:lvl4pPr>
            <a:lvl5pPr marL="685537" indent="0">
              <a:buNone/>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40" y="1212850"/>
            <a:ext cx="11887200" cy="2092881"/>
          </a:xfrm>
        </p:spPr>
        <p:txBody>
          <a:bodyPr>
            <a:spAutoFit/>
          </a:bodyPr>
          <a:lstStyle>
            <a:lvl1pPr>
              <a:defRPr sz="3998"/>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41" y="1212849"/>
            <a:ext cx="5486399" cy="1914370"/>
          </a:xfrm>
        </p:spPr>
        <p:txBody>
          <a:bodyPr wrap="square">
            <a:spAutoFit/>
          </a:bodyPr>
          <a:lstStyle>
            <a:lvl1pPr marL="0" indent="0">
              <a:spcBef>
                <a:spcPts val="1224"/>
              </a:spcBef>
              <a:buClr>
                <a:schemeClr val="tx1"/>
              </a:buClr>
              <a:buFont typeface="Wingdings" pitchFamily="2" charset="2"/>
              <a:buNone/>
              <a:defRPr sz="3198"/>
            </a:lvl1pPr>
            <a:lvl2pPr marL="0" indent="0">
              <a:buNone/>
              <a:defRPr sz="2000"/>
            </a:lvl2pPr>
            <a:lvl3pPr marL="231686" indent="0">
              <a:buNone/>
              <a:tabLst/>
              <a:defRPr sz="2000"/>
            </a:lvl3pPr>
            <a:lvl4pPr marL="460198" indent="0">
              <a:buNone/>
              <a:defRPr/>
            </a:lvl4pPr>
            <a:lvl5pPr marL="685537"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198"/>
            </a:lvl1pPr>
            <a:lvl2pPr marL="0" indent="0">
              <a:buNone/>
              <a:defRPr sz="2000"/>
            </a:lvl2pPr>
            <a:lvl3pPr marL="231686" indent="0">
              <a:buNone/>
              <a:tabLst/>
              <a:defRPr sz="2000"/>
            </a:lvl3pPr>
            <a:lvl4pPr marL="460198" indent="0">
              <a:buNone/>
              <a:defRPr/>
            </a:lvl4pPr>
            <a:lvl5pPr marL="685537"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41" y="1212851"/>
            <a:ext cx="5486399" cy="1985506"/>
          </a:xfrm>
        </p:spPr>
        <p:txBody>
          <a:bodyPr wrap="square">
            <a:spAutoFit/>
          </a:bodyPr>
          <a:lstStyle>
            <a:lvl1pPr marL="287227" indent="-287227">
              <a:spcBef>
                <a:spcPts val="1224"/>
              </a:spcBef>
              <a:buClr>
                <a:schemeClr val="tx1"/>
              </a:buClr>
              <a:buFont typeface="Arial" pitchFamily="34" charset="0"/>
              <a:buChar char="•"/>
              <a:defRPr sz="3198"/>
            </a:lvl1pPr>
            <a:lvl2pPr marL="530962" indent="-233105">
              <a:defRPr sz="2400"/>
            </a:lvl2pPr>
            <a:lvl3pPr marL="699316" indent="-168355">
              <a:tabLst/>
              <a:defRPr sz="2000"/>
            </a:lvl3pPr>
            <a:lvl4pPr marL="880619" indent="-181305">
              <a:defRPr/>
            </a:lvl4pPr>
            <a:lvl5pPr marL="1048973" indent="-168355">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675439" y="1212851"/>
            <a:ext cx="5486399" cy="1985506"/>
          </a:xfrm>
        </p:spPr>
        <p:txBody>
          <a:bodyPr wrap="square">
            <a:spAutoFit/>
          </a:bodyPr>
          <a:lstStyle>
            <a:lvl1pPr marL="287227" indent="-287227">
              <a:spcBef>
                <a:spcPts val="1224"/>
              </a:spcBef>
              <a:buClr>
                <a:schemeClr val="tx1"/>
              </a:buClr>
              <a:buFont typeface="Arial" pitchFamily="34" charset="0"/>
              <a:buChar char="•"/>
              <a:defRPr sz="3198"/>
            </a:lvl1pPr>
            <a:lvl2pPr marL="530962" indent="-233105">
              <a:defRPr sz="2400"/>
            </a:lvl2pPr>
            <a:lvl3pPr marL="699316" indent="-168355">
              <a:tabLst/>
              <a:defRPr sz="2000"/>
            </a:lvl3pPr>
            <a:lvl4pPr marL="880619" indent="-181305">
              <a:defRPr/>
            </a:lvl4pPr>
            <a:lvl5pPr marL="1048973" indent="-168355">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2" name="Text Placeholder 11"/>
          <p:cNvSpPr>
            <a:spLocks noGrp="1"/>
          </p:cNvSpPr>
          <p:nvPr>
            <p:ph type="body" sz="quarter" idx="11" hasCustomPrompt="1"/>
          </p:nvPr>
        </p:nvSpPr>
        <p:spPr>
          <a:xfrm>
            <a:off x="1154703" y="4548312"/>
            <a:ext cx="7380287" cy="332399"/>
          </a:xfrm>
        </p:spPr>
        <p:txBody>
          <a:bodyPr lIns="0" tIns="0" rIns="0" bIns="0"/>
          <a:lstStyle>
            <a:lvl1pPr marL="0" indent="0">
              <a:buNone/>
              <a:defRPr sz="2400" b="0" i="0" baseline="0">
                <a:solidFill>
                  <a:srgbClr val="63175B"/>
                </a:solidFill>
                <a:latin typeface="Segoe UI Light" charset="0"/>
                <a:ea typeface="Segoe UI Light" charset="0"/>
                <a:cs typeface="Segoe UI Light" charset="0"/>
              </a:defRPr>
            </a:lvl1pPr>
          </a:lstStyle>
          <a:p>
            <a:pPr lvl="0"/>
            <a:r>
              <a:rPr lang="en-US"/>
              <a:t>Chapter Title Here Segoe UI Light </a:t>
            </a:r>
          </a:p>
        </p:txBody>
      </p:sp>
      <p:sp>
        <p:nvSpPr>
          <p:cNvPr id="10" name="Picture Placeholder 9"/>
          <p:cNvSpPr>
            <a:spLocks noGrp="1"/>
          </p:cNvSpPr>
          <p:nvPr>
            <p:ph type="pic" sz="quarter" idx="10" hasCustomPrompt="1"/>
          </p:nvPr>
        </p:nvSpPr>
        <p:spPr>
          <a:xfrm>
            <a:off x="0" y="0"/>
            <a:ext cx="12436475" cy="3698240"/>
          </a:xfrm>
          <a:solidFill>
            <a:schemeClr val="bg1"/>
          </a:solidFill>
        </p:spPr>
        <p:txBody>
          <a:bodyPr/>
          <a:lstStyle/>
          <a:p>
            <a:r>
              <a:rPr lang="en-US"/>
              <a:t>Picture placed here</a:t>
            </a:r>
          </a:p>
        </p:txBody>
      </p:sp>
      <p:sp>
        <p:nvSpPr>
          <p:cNvPr id="4" name="Text Placeholder 3">
            <a:extLst>
              <a:ext uri="{FF2B5EF4-FFF2-40B4-BE49-F238E27FC236}">
                <a16:creationId xmlns:a16="http://schemas.microsoft.com/office/drawing/2014/main" id="{89C32877-4F40-42AA-89A2-E3DEDD09E92F}"/>
              </a:ext>
            </a:extLst>
          </p:cNvPr>
          <p:cNvSpPr>
            <a:spLocks noGrp="1"/>
          </p:cNvSpPr>
          <p:nvPr>
            <p:ph type="body" sz="quarter" idx="4294967295"/>
          </p:nvPr>
        </p:nvSpPr>
        <p:spPr>
          <a:xfrm>
            <a:off x="1154703" y="4918075"/>
            <a:ext cx="6731997" cy="1295739"/>
          </a:xfrm>
        </p:spPr>
        <p:txBody>
          <a:bodyPr lIns="0"/>
          <a:lstStyle/>
          <a:p>
            <a:pPr marL="102870" indent="-285750">
              <a:lnSpc>
                <a:spcPct val="140000"/>
              </a:lnSpc>
              <a:spcBef>
                <a:spcPts val="0"/>
              </a:spcBef>
              <a:spcAft>
                <a:spcPts val="300"/>
              </a:spcAft>
              <a:buFont typeface="Arial" charset="0"/>
              <a:buChar char="•"/>
            </a:pPr>
            <a:r>
              <a:rPr lang="en-US" sz="1600">
                <a:solidFill>
                  <a:schemeClr val="bg1">
                    <a:lumMod val="25000"/>
                  </a:schemeClr>
                </a:solidFill>
                <a:latin typeface="Segoe UI Semilight" charset="0"/>
                <a:ea typeface="Segoe UI Semilight" charset="0"/>
                <a:cs typeface="Segoe UI Semilight" charset="0"/>
              </a:rPr>
              <a:t>Enhance independence for students of all abilities with intelligent tools</a:t>
            </a:r>
          </a:p>
          <a:p>
            <a:pPr marL="102870" indent="-285750">
              <a:lnSpc>
                <a:spcPct val="140000"/>
              </a:lnSpc>
              <a:spcBef>
                <a:spcPts val="0"/>
              </a:spcBef>
              <a:spcAft>
                <a:spcPts val="300"/>
              </a:spcAft>
              <a:buFont typeface="Arial" charset="0"/>
              <a:buChar char="•"/>
            </a:pPr>
            <a:r>
              <a:rPr lang="en-US" sz="1600">
                <a:solidFill>
                  <a:schemeClr val="bg1">
                    <a:lumMod val="25000"/>
                  </a:schemeClr>
                </a:solidFill>
                <a:latin typeface="Segoe UI Semilight" charset="0"/>
                <a:ea typeface="Segoe UI Semilight" charset="0"/>
                <a:cs typeface="Segoe UI Semilight" charset="0"/>
              </a:rPr>
              <a:t>Spark curiosity in STEM</a:t>
            </a:r>
          </a:p>
          <a:p>
            <a:pPr marL="102870" indent="-285750">
              <a:lnSpc>
                <a:spcPct val="140000"/>
              </a:lnSpc>
              <a:spcBef>
                <a:spcPts val="0"/>
              </a:spcBef>
              <a:spcAft>
                <a:spcPts val="300"/>
              </a:spcAft>
              <a:buFont typeface="Arial" charset="0"/>
              <a:buChar char="•"/>
            </a:pPr>
            <a:r>
              <a:rPr lang="en-US" sz="1600">
                <a:solidFill>
                  <a:schemeClr val="bg1">
                    <a:lumMod val="25000"/>
                  </a:schemeClr>
                </a:solidFill>
                <a:latin typeface="Segoe UI Semilight" charset="0"/>
                <a:ea typeface="Segoe UI Semilight" charset="0"/>
                <a:cs typeface="Segoe UI Semilight" charset="0"/>
              </a:rPr>
              <a:t>Bring lessons to life</a:t>
            </a:r>
          </a:p>
        </p:txBody>
      </p:sp>
      <p:grpSp>
        <p:nvGrpSpPr>
          <p:cNvPr id="8" name="Group 7"/>
          <p:cNvGrpSpPr>
            <a:grpSpLocks noChangeAspect="1"/>
          </p:cNvGrpSpPr>
          <p:nvPr userDrawn="1"/>
        </p:nvGrpSpPr>
        <p:grpSpPr>
          <a:xfrm>
            <a:off x="1153563" y="3329031"/>
            <a:ext cx="740664" cy="740664"/>
            <a:chOff x="804774" y="1723355"/>
            <a:chExt cx="976066" cy="976066"/>
          </a:xfrm>
        </p:grpSpPr>
        <p:sp>
          <p:nvSpPr>
            <p:cNvPr id="9" name="Oval 8"/>
            <p:cNvSpPr/>
            <p:nvPr/>
          </p:nvSpPr>
          <p:spPr bwMode="auto">
            <a:xfrm>
              <a:off x="804774" y="1723355"/>
              <a:ext cx="976066" cy="976066"/>
            </a:xfrm>
            <a:prstGeom prst="ellipse">
              <a:avLst/>
            </a:prstGeom>
            <a:solidFill>
              <a:srgbClr val="63175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p:nvPicPr>
          <p:blipFill>
            <a:blip r:embed="rId2"/>
            <a:stretch>
              <a:fillRect/>
            </a:stretch>
          </p:blipFill>
          <p:spPr>
            <a:xfrm>
              <a:off x="967853" y="2026846"/>
              <a:ext cx="649908" cy="369084"/>
            </a:xfrm>
            <a:prstGeom prst="rect">
              <a:avLst/>
            </a:prstGeom>
          </p:spPr>
        </p:pic>
      </p:grpSp>
    </p:spTree>
    <p:extLst>
      <p:ext uri="{BB962C8B-B14F-4D97-AF65-F5344CB8AC3E}">
        <p14:creationId xmlns:p14="http://schemas.microsoft.com/office/powerpoint/2010/main" val="18406351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1000"/>
                                        <p:tgtEl>
                                          <p:spTgt spid="4">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1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Dem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2125677"/>
            <a:ext cx="7315200" cy="1181862"/>
          </a:xfrm>
          <a:noFill/>
        </p:spPr>
        <p:txBody>
          <a:bodyPr wrap="square" tIns="91440" bIns="91440" anchor="t" anchorCtr="0">
            <a:spAutoFit/>
          </a:bodyPr>
          <a:lstStyle>
            <a:lvl1pPr>
              <a:defRPr sz="7196" spc="-100"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74641" y="3954463"/>
            <a:ext cx="7315200" cy="738664"/>
          </a:xfrm>
          <a:noFill/>
        </p:spPr>
        <p:txBody>
          <a:bodyPr wrap="square" lIns="182880" tIns="146304" rIns="182880" bIns="146304">
            <a:spAutoFit/>
          </a:bodyPr>
          <a:lstStyle>
            <a:lvl1pPr marL="0" indent="0">
              <a:spcBef>
                <a:spcPts val="0"/>
              </a:spcBef>
              <a:buNone/>
              <a:defRPr sz="3198" spc="0" baseline="0">
                <a:gradFill>
                  <a:gsLst>
                    <a:gs pos="0">
                      <a:schemeClr val="tx1"/>
                    </a:gs>
                    <a:gs pos="100000">
                      <a:schemeClr val="tx1"/>
                    </a:gs>
                  </a:gsLst>
                  <a:lin ang="5400000" scaled="0"/>
                </a:gradFill>
                <a:latin typeface="+mj-lt"/>
              </a:defRPr>
            </a:lvl1pPr>
          </a:lstStyle>
          <a:p>
            <a:pPr lvl="0"/>
            <a:r>
              <a:rPr lang="en-US"/>
              <a:t>Speaker Name</a:t>
            </a:r>
          </a:p>
        </p:txBody>
      </p:sp>
      <p:pic>
        <p:nvPicPr>
          <p:cNvPr id="6" name="Picture 5"/>
          <p:cNvPicPr>
            <a:picLocks noChangeAspect="1"/>
          </p:cNvPicPr>
          <p:nvPr userDrawn="1"/>
        </p:nvPicPr>
        <p:blipFill>
          <a:blip r:embed="rId2"/>
          <a:stretch>
            <a:fillRect/>
          </a:stretch>
        </p:blipFill>
        <p:spPr>
          <a:xfrm>
            <a:off x="7757448" y="304193"/>
            <a:ext cx="4409440" cy="6400800"/>
          </a:xfrm>
          <a:prstGeom prst="rect">
            <a:avLst/>
          </a:prstGeom>
        </p:spPr>
      </p:pic>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Vide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77"/>
            <a:ext cx="7315199" cy="1181862"/>
          </a:xfrm>
          <a:noFill/>
        </p:spPr>
        <p:txBody>
          <a:bodyPr wrap="square" tIns="91440" bIns="91440" anchor="t" anchorCtr="0">
            <a:spAutoFit/>
          </a:bodyPr>
          <a:lstStyle>
            <a:lvl1pPr>
              <a:defRPr lang="en-US" sz="7196"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pic>
        <p:nvPicPr>
          <p:cNvPr id="4" name="Picture 3"/>
          <p:cNvPicPr>
            <a:picLocks noChangeAspect="1"/>
          </p:cNvPicPr>
          <p:nvPr userDrawn="1"/>
        </p:nvPicPr>
        <p:blipFill>
          <a:blip r:embed="rId2"/>
          <a:stretch>
            <a:fillRect/>
          </a:stretch>
        </p:blipFill>
        <p:spPr>
          <a:xfrm>
            <a:off x="637" y="3410198"/>
            <a:ext cx="12435840" cy="3104213"/>
          </a:xfrm>
          <a:prstGeom prst="rect">
            <a:avLst/>
          </a:prstGeom>
        </p:spPr>
      </p:pic>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2125664"/>
            <a:ext cx="11887200" cy="1181862"/>
          </a:xfrm>
          <a:noFill/>
        </p:spPr>
        <p:txBody>
          <a:bodyPr tIns="91440" bIns="91440" anchor="t" anchorCtr="0">
            <a:spAutoFit/>
          </a:bodyPr>
          <a:lstStyle>
            <a:lvl1pPr>
              <a:defRPr sz="7196" spc="-100" baseline="0">
                <a:gradFill>
                  <a:gsLst>
                    <a:gs pos="100000">
                      <a:schemeClr val="tx1"/>
                    </a:gs>
                    <a:gs pos="0">
                      <a:schemeClr val="tx1"/>
                    </a:gs>
                  </a:gsLst>
                  <a:lin ang="5400000" scaled="0"/>
                </a:gradFill>
              </a:defRPr>
            </a:lvl1pPr>
          </a:lstStyle>
          <a:p>
            <a:r>
              <a:rPr lang="en-US"/>
              <a:t>Section title</a:t>
            </a:r>
          </a:p>
        </p:txBody>
      </p:sp>
    </p:spTree>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Section Title Accent Color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2125664"/>
            <a:ext cx="11887200" cy="1181862"/>
          </a:xfrm>
          <a:noFill/>
        </p:spPr>
        <p:txBody>
          <a:bodyPr tIns="91440" bIns="91440" anchor="t" anchorCtr="0">
            <a:spAutoFit/>
          </a:bodyPr>
          <a:lstStyle>
            <a:lvl1pPr>
              <a:defRPr sz="7196" spc="-100" baseline="0">
                <a:gradFill>
                  <a:gsLst>
                    <a:gs pos="100000">
                      <a:schemeClr val="tx1"/>
                    </a:gs>
                    <a:gs pos="0">
                      <a:schemeClr val="tx1"/>
                    </a:gs>
                  </a:gsLst>
                  <a:lin ang="5400000" scaled="0"/>
                </a:gradFill>
              </a:defRPr>
            </a:lvl1pPr>
          </a:lstStyle>
          <a:p>
            <a:r>
              <a:rPr lang="en-US"/>
              <a:t>Section title</a:t>
            </a:r>
          </a:p>
        </p:txBody>
      </p:sp>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1" y="3072531"/>
            <a:ext cx="5486399" cy="849463"/>
          </a:xfrm>
        </p:spPr>
        <p:txBody>
          <a:bodyPr anchor="ctr">
            <a:spAutoFit/>
          </a:bodyPr>
          <a:lstStyle>
            <a:lvl1pPr>
              <a:defRPr sz="4798" baseline="0">
                <a:gradFill>
                  <a:gsLst>
                    <a:gs pos="1250">
                      <a:schemeClr val="tx1"/>
                    </a:gs>
                    <a:gs pos="100000">
                      <a:schemeClr val="tx1"/>
                    </a:gs>
                  </a:gsLst>
                  <a:lin ang="5400000" scaled="0"/>
                </a:gradFill>
              </a:defRPr>
            </a:lvl1pPr>
          </a:lstStyle>
          <a:p>
            <a:r>
              <a:rPr lang="en-US"/>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598" b="1" cap="none" baseline="0">
                <a:gradFill>
                  <a:gsLst>
                    <a:gs pos="0">
                      <a:srgbClr val="FFFFFF"/>
                    </a:gs>
                    <a:gs pos="27000">
                      <a:srgbClr val="FFFFFF"/>
                    </a:gs>
                  </a:gsLst>
                  <a:lin ang="5400000" scaled="0"/>
                </a:gradFill>
                <a:latin typeface="+mn-lt"/>
              </a:defRPr>
            </a:lvl1pPr>
          </a:lstStyle>
          <a:p>
            <a:r>
              <a:rPr lang="en-US"/>
              <a:t>Click icon to add picture</a:t>
            </a:r>
          </a:p>
        </p:txBody>
      </p:sp>
    </p:spTree>
  </p:cSld>
  <p:clrMapOvr>
    <a:masterClrMapping/>
  </p:clrMapOvr>
  <p:transition>
    <p:fade/>
  </p:transition>
  <p:extLst>
    <p:ext uri="{DCECCB84-F9BA-43D5-87BE-67443E8EF086}">
      <p15:sldGuideLst xmlns:p15="http://schemas.microsoft.com/office/powerpoint/2012/main">
        <p15:guide id="1" pos="3917">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50-50 Right Photo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598" b="1" cap="none" baseline="0">
                <a:gradFill>
                  <a:gsLst>
                    <a:gs pos="0">
                      <a:srgbClr val="FFFFFF"/>
                    </a:gs>
                    <a:gs pos="27000">
                      <a:srgbClr val="FFFFFF"/>
                    </a:gs>
                  </a:gsLst>
                  <a:lin ang="5400000" scaled="0"/>
                </a:gradFill>
                <a:latin typeface="+mn-lt"/>
              </a:defRPr>
            </a:lvl1pPr>
          </a:lstStyle>
          <a:p>
            <a:r>
              <a:rPr lang="en-US"/>
              <a:t>Click icon to add picture</a:t>
            </a:r>
          </a:p>
        </p:txBody>
      </p:sp>
      <p:sp>
        <p:nvSpPr>
          <p:cNvPr id="4" name="Title 1"/>
          <p:cNvSpPr>
            <a:spLocks noGrp="1"/>
          </p:cNvSpPr>
          <p:nvPr>
            <p:ph type="title"/>
          </p:nvPr>
        </p:nvSpPr>
        <p:spPr>
          <a:xfrm>
            <a:off x="274640" y="295274"/>
            <a:ext cx="5486399" cy="1620054"/>
          </a:xfrm>
        </p:spPr>
        <p:txBody>
          <a:bodyPr/>
          <a:lstStyle>
            <a:lvl1pPr>
              <a:defRPr>
                <a:solidFill>
                  <a:schemeClr val="bg1"/>
                </a:solidFill>
              </a:defRPr>
            </a:lvl1pPr>
          </a:lstStyle>
          <a:p>
            <a:r>
              <a:rPr lang="en-US"/>
              <a:t>Click to edit Master title style</a:t>
            </a:r>
          </a:p>
        </p:txBody>
      </p:sp>
      <p:sp>
        <p:nvSpPr>
          <p:cNvPr id="6" name="Text Placeholder 3"/>
          <p:cNvSpPr>
            <a:spLocks noGrp="1"/>
          </p:cNvSpPr>
          <p:nvPr>
            <p:ph type="body" sz="quarter" idx="11"/>
          </p:nvPr>
        </p:nvSpPr>
        <p:spPr>
          <a:xfrm>
            <a:off x="274640" y="1915328"/>
            <a:ext cx="5486399" cy="1985506"/>
          </a:xfrm>
        </p:spPr>
        <p:txBody>
          <a:bodyPr wrap="square">
            <a:spAutoFit/>
          </a:bodyPr>
          <a:lstStyle>
            <a:lvl1pPr marL="0" indent="0">
              <a:spcBef>
                <a:spcPts val="1224"/>
              </a:spcBef>
              <a:buClr>
                <a:schemeClr val="tx1"/>
              </a:buClr>
              <a:buFontTx/>
              <a:buNone/>
              <a:defRPr sz="3198">
                <a:solidFill>
                  <a:schemeClr val="bg1"/>
                </a:solidFill>
              </a:defRPr>
            </a:lvl1pPr>
            <a:lvl2pPr marL="297857" indent="0">
              <a:buFontTx/>
              <a:buNone/>
              <a:defRPr sz="2400">
                <a:solidFill>
                  <a:schemeClr val="bg1"/>
                </a:solidFill>
              </a:defRPr>
            </a:lvl2pPr>
            <a:lvl3pPr marL="530962" indent="0">
              <a:buFontTx/>
              <a:buNone/>
              <a:tabLst/>
              <a:defRPr sz="2000">
                <a:solidFill>
                  <a:schemeClr val="bg1"/>
                </a:solidFill>
              </a:defRPr>
            </a:lvl3pPr>
            <a:lvl4pPr marL="699315" indent="0">
              <a:buFontTx/>
              <a:buNone/>
              <a:defRPr>
                <a:solidFill>
                  <a:schemeClr val="bg1"/>
                </a:solidFill>
              </a:defRPr>
            </a:lvl4pPr>
            <a:lvl5pPr marL="880619" indent="0">
              <a:buFontTx/>
              <a:buNone/>
              <a:tabLst/>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extLst>
    <p:ext uri="{DCECCB84-F9BA-43D5-87BE-67443E8EF086}">
      <p15:sldGuideLst xmlns:p15="http://schemas.microsoft.com/office/powerpoint/2012/main">
        <p15:guide id="1" pos="3917">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740132"/>
            <a:ext cx="4892040" cy="1514261"/>
          </a:xfrm>
        </p:spPr>
        <p:txBody>
          <a:bodyPr wrap="square" anchor="ctr">
            <a:spAutoFit/>
          </a:bodyPr>
          <a:lstStyle>
            <a:lvl1pPr>
              <a:defRPr sz="4798" baseline="0">
                <a:gradFill>
                  <a:gsLst>
                    <a:gs pos="1250">
                      <a:schemeClr val="tx1"/>
                    </a:gs>
                    <a:gs pos="100000">
                      <a:schemeClr val="tx1"/>
                    </a:gs>
                  </a:gsLst>
                  <a:lin ang="5400000" scaled="0"/>
                </a:gradFill>
              </a:defRPr>
            </a:lvl1pPr>
          </a:lstStyle>
          <a:p>
            <a:r>
              <a:rPr lang="en-US"/>
              <a:t>Square photo layout</a:t>
            </a:r>
          </a:p>
        </p:txBody>
      </p:sp>
      <p:sp>
        <p:nvSpPr>
          <p:cNvPr id="5" name="Picture Placeholder 4"/>
          <p:cNvSpPr>
            <a:spLocks noGrp="1" noChangeAspect="1"/>
          </p:cNvSpPr>
          <p:nvPr>
            <p:ph type="pic" sz="quarter" idx="10"/>
          </p:nvPr>
        </p:nvSpPr>
        <p:spPr bwMode="ltGray">
          <a:xfrm>
            <a:off x="5441315" y="0"/>
            <a:ext cx="6995160" cy="6992587"/>
          </a:xfrm>
          <a:prstGeom prst="rect">
            <a:avLst/>
          </a:prstGeom>
          <a:blipFill>
            <a:blip r:embed="rId2"/>
            <a:stretch>
              <a:fillRect/>
            </a:stretch>
          </a:blipFill>
        </p:spPr>
        <p:txBody>
          <a:bodyPr tIns="548640" anchor="ctr" anchorCtr="0">
            <a:noAutofit/>
          </a:bodyPr>
          <a:lstStyle>
            <a:lvl1pPr marL="0" indent="0" algn="ctr">
              <a:buNone/>
              <a:defRPr sz="1598" b="1" cap="none" baseline="0">
                <a:gradFill>
                  <a:gsLst>
                    <a:gs pos="0">
                      <a:srgbClr val="FFFFFF"/>
                    </a:gs>
                    <a:gs pos="27000">
                      <a:srgbClr val="FFFFFF"/>
                    </a:gs>
                  </a:gsLst>
                  <a:lin ang="5400000" scaled="0"/>
                </a:gradFill>
                <a:latin typeface="+mn-lt"/>
              </a:defRPr>
            </a:lvl1pPr>
          </a:lstStyle>
          <a:p>
            <a:r>
              <a:rPr lang="en-US"/>
              <a:t>Click icon to add picture</a:t>
            </a:r>
          </a:p>
        </p:txBody>
      </p:sp>
      <p:pic>
        <p:nvPicPr>
          <p:cNvPr id="3" name="Picture 2"/>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441315" y="2"/>
            <a:ext cx="6995160" cy="6995160"/>
          </a:xfrm>
          <a:prstGeom prst="rect">
            <a:avLst/>
          </a:prstGeom>
        </p:spPr>
      </p:pic>
    </p:spTree>
  </p:cSld>
  <p:clrMapOvr>
    <a:masterClrMapping/>
  </p:clrMapOvr>
  <p:transition>
    <p:fade/>
  </p:transition>
  <p:extLst>
    <p:ext uri="{DCECCB84-F9BA-43D5-87BE-67443E8EF086}">
      <p15:sldGuideLst xmlns:p15="http://schemas.microsoft.com/office/powerpoint/2012/main">
        <p15:guide id="1" pos="3427">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25" tIns="46625" rIns="46625" bIns="46625" numCol="1" spcCol="0" rtlCol="0" fromWordArt="0" anchor="ctr" anchorCtr="0" forceAA="0" compatLnSpc="1">
            <a:prstTxWarp prst="textNoShape">
              <a:avLst/>
            </a:prstTxWarp>
            <a:noAutofit/>
          </a:bodyPr>
          <a:lstStyle/>
          <a:p>
            <a:pPr algn="ctr" defTabSz="932114" fontAlgn="base">
              <a:spcBef>
                <a:spcPct val="0"/>
              </a:spcBef>
              <a:spcAft>
                <a:spcPct val="0"/>
              </a:spcAft>
            </a:pPr>
            <a:endParaRPr lang="en-US" sz="180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9"/>
            <a:ext cx="11887199" cy="1995931"/>
          </a:xfrm>
        </p:spPr>
        <p:txBody>
          <a:bodyPr/>
          <a:lstStyle>
            <a:lvl1pPr marL="0" indent="0">
              <a:buNone/>
              <a:defRPr sz="3298">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46420"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84381"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814249"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50593"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Closing logo slide">
    <p:spTree>
      <p:nvGrpSpPr>
        <p:cNvPr id="1" name=""/>
        <p:cNvGrpSpPr/>
        <p:nvPr/>
      </p:nvGrpSpPr>
      <p:grpSpPr>
        <a:xfrm>
          <a:off x="0" y="0"/>
          <a:ext cx="0" cy="0"/>
          <a:chOff x="0" y="0"/>
          <a:chExt cx="0" cy="0"/>
        </a:xfrm>
      </p:grpSpPr>
      <p:grpSp>
        <p:nvGrpSpPr>
          <p:cNvPr id="5" name="Group 4"/>
          <p:cNvGrpSpPr>
            <a:grpSpLocks noChangeAspect="1"/>
          </p:cNvGrpSpPr>
          <p:nvPr userDrawn="1"/>
        </p:nvGrpSpPr>
        <p:grpSpPr bwMode="black">
          <a:xfrm>
            <a:off x="468308" y="479425"/>
            <a:ext cx="1448129" cy="310896"/>
            <a:chOff x="457200" y="1643393"/>
            <a:chExt cx="4492753" cy="964540"/>
          </a:xfrm>
        </p:grpSpPr>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black">
            <a:xfrm>
              <a:off x="457200" y="1643393"/>
              <a:ext cx="964540" cy="964540"/>
            </a:xfrm>
            <a:prstGeom prst="rect">
              <a:avLst/>
            </a:prstGeom>
          </p:spPr>
        </p:pic>
        <p:sp>
          <p:nvSpPr>
            <p:cNvPr id="7"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defTabSz="932597"/>
              <a:endParaRPr lang="en-US" sz="1800">
                <a:solidFill>
                  <a:srgbClr val="FFFFFF"/>
                </a:solidFill>
              </a:endParaRPr>
            </a:p>
          </p:txBody>
        </p:sp>
      </p:grpSp>
      <p:sp>
        <p:nvSpPr>
          <p:cNvPr id="8" name="Text Box 3"/>
          <p:cNvSpPr txBox="1">
            <a:spLocks noChangeArrowheads="1"/>
          </p:cNvSpPr>
          <p:nvPr userDrawn="1"/>
        </p:nvSpPr>
        <p:spPr bwMode="blackWhite">
          <a:xfrm>
            <a:off x="274639" y="6220609"/>
            <a:ext cx="4572000" cy="477054"/>
          </a:xfrm>
          <a:prstGeom prst="rect">
            <a:avLst/>
          </a:prstGeom>
          <a:noFill/>
          <a:ln w="12700">
            <a:noFill/>
            <a:miter lim="800000"/>
            <a:headEnd type="none" w="sm" len="sm"/>
            <a:tailEnd type="none" w="sm" len="sm"/>
          </a:ln>
          <a:effectLst/>
        </p:spPr>
        <p:txBody>
          <a:bodyPr vert="horz" wrap="square" lIns="182828" tIns="182828" rIns="182828" bIns="182828" numCol="1" anchor="t" anchorCtr="0" compatLnSpc="1">
            <a:prstTxWarp prst="textNoShape">
              <a:avLst/>
            </a:prstTxWarp>
            <a:spAutoFit/>
          </a:bodyPr>
          <a:lstStyle/>
          <a:p>
            <a:pPr defTabSz="931932" eaLnBrk="0" hangingPunct="0"/>
            <a:r>
              <a:rPr lang="en-US" sz="700">
                <a:gradFill>
                  <a:gsLst>
                    <a:gs pos="0">
                      <a:srgbClr val="FFFFFF"/>
                    </a:gs>
                    <a:gs pos="100000">
                      <a:srgbClr val="FFFFFF"/>
                    </a:gs>
                  </a:gsLst>
                  <a:lin ang="5400000" scaled="0"/>
                </a:gradFill>
                <a:cs typeface="Segoe UI" pitchFamily="34" charset="0"/>
              </a:rPr>
              <a:t>© Copyright Microsoft Corporation. All rights reserved. </a:t>
            </a:r>
          </a:p>
        </p:txBody>
      </p:sp>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Black Notes slide Layout">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40" y="1212852"/>
            <a:ext cx="11887200" cy="2443746"/>
          </a:xfrm>
          <a:prstGeom prst="rect">
            <a:avLst/>
          </a:prstGeom>
        </p:spPr>
        <p:txBody>
          <a:bodyPr/>
          <a:lstStyle>
            <a:lvl1pPr marL="290401" indent="-290401">
              <a:buClr>
                <a:schemeClr val="tx1"/>
              </a:buClr>
              <a:buSzPct val="90000"/>
              <a:buFont typeface="Arial" pitchFamily="34" charset="0"/>
              <a:buChar char="•"/>
              <a:defRPr sz="3598">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281" indent="-280881">
              <a:buClr>
                <a:schemeClr val="tx1"/>
              </a:buClr>
              <a:buSzPct val="90000"/>
              <a:buFont typeface="Arial" pitchFamily="34" charset="0"/>
              <a:buChar char="•"/>
              <a:defRPr sz="3198">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682" indent="-290401">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195" indent="-228513">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706" indent="-228513">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3"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98"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13" name="Picture Placeholder 12"/>
          <p:cNvSpPr>
            <a:spLocks noGrp="1"/>
          </p:cNvSpPr>
          <p:nvPr>
            <p:ph type="pic" sz="quarter" idx="10" hasCustomPrompt="1"/>
          </p:nvPr>
        </p:nvSpPr>
        <p:spPr>
          <a:xfrm>
            <a:off x="0" y="-1"/>
            <a:ext cx="12436475" cy="2211389"/>
          </a:xfrm>
          <a:solidFill>
            <a:schemeClr val="bg1"/>
          </a:solidFill>
        </p:spPr>
        <p:txBody>
          <a:bodyPr/>
          <a:lstStyle>
            <a:lvl1pPr marL="0" indent="0">
              <a:buNone/>
              <a:defRPr baseline="0"/>
            </a:lvl1pPr>
          </a:lstStyle>
          <a:p>
            <a:r>
              <a:rPr lang="en-US"/>
              <a:t>New approved photo here</a:t>
            </a:r>
          </a:p>
        </p:txBody>
      </p:sp>
      <p:sp>
        <p:nvSpPr>
          <p:cNvPr id="2" name="Title 1"/>
          <p:cNvSpPr>
            <a:spLocks noGrp="1"/>
          </p:cNvSpPr>
          <p:nvPr>
            <p:ph type="title" hasCustomPrompt="1"/>
          </p:nvPr>
        </p:nvSpPr>
        <p:spPr>
          <a:xfrm>
            <a:off x="779373" y="2926899"/>
            <a:ext cx="3386227" cy="2437590"/>
          </a:xfrm>
        </p:spPr>
        <p:txBody>
          <a:bodyPr wrap="square" lIns="0" tIns="0" rIns="0" bIns="0">
            <a:spAutoFit/>
          </a:bodyPr>
          <a:lstStyle>
            <a:lvl1pPr>
              <a:lnSpc>
                <a:spcPct val="110000"/>
              </a:lnSpc>
              <a:defRPr sz="4800" b="0" i="0" strike="noStrike" baseline="0">
                <a:solidFill>
                  <a:srgbClr val="63175B"/>
                </a:solidFill>
                <a:latin typeface="Segoe UI Light" charset="0"/>
                <a:ea typeface="Segoe UI Light" charset="0"/>
                <a:cs typeface="Segoe UI Light" charset="0"/>
              </a:defRPr>
            </a:lvl1pPr>
          </a:lstStyle>
          <a:p>
            <a:r>
              <a:rPr lang="en-US"/>
              <a:t>Title here Segoe UI </a:t>
            </a:r>
            <a:br>
              <a:rPr lang="en-US"/>
            </a:br>
            <a:r>
              <a:rPr lang="en-US"/>
              <a:t>48 </a:t>
            </a:r>
            <a:r>
              <a:rPr lang="en-US" err="1"/>
              <a:t>pt</a:t>
            </a:r>
            <a:endParaRPr lang="en-US"/>
          </a:p>
        </p:txBody>
      </p:sp>
      <p:sp>
        <p:nvSpPr>
          <p:cNvPr id="6" name="TextBox 5"/>
          <p:cNvSpPr txBox="1"/>
          <p:nvPr userDrawn="1"/>
        </p:nvSpPr>
        <p:spPr>
          <a:xfrm>
            <a:off x="6065838" y="3053462"/>
            <a:ext cx="2542222" cy="166199"/>
          </a:xfrm>
          <a:prstGeom prst="rect">
            <a:avLst/>
          </a:prstGeom>
          <a:noFill/>
        </p:spPr>
        <p:txBody>
          <a:bodyPr wrap="square" lIns="0" tIns="0" rIns="0" bIns="0" rtlCol="0">
            <a:spAutoFit/>
          </a:bodyPr>
          <a:lstStyle/>
          <a:p>
            <a:pPr>
              <a:lnSpc>
                <a:spcPct val="90000"/>
              </a:lnSpc>
            </a:pPr>
            <a:r>
              <a:rPr lang="en-US" sz="1200" spc="50">
                <a:solidFill>
                  <a:srgbClr val="63175B"/>
                </a:solidFill>
              </a:rPr>
              <a:t>SCENARIO</a:t>
            </a:r>
          </a:p>
        </p:txBody>
      </p:sp>
      <p:sp>
        <p:nvSpPr>
          <p:cNvPr id="7" name="TextBox 6"/>
          <p:cNvSpPr txBox="1"/>
          <p:nvPr userDrawn="1"/>
        </p:nvSpPr>
        <p:spPr>
          <a:xfrm>
            <a:off x="6065838" y="5223690"/>
            <a:ext cx="2542222" cy="166199"/>
          </a:xfrm>
          <a:prstGeom prst="rect">
            <a:avLst/>
          </a:prstGeom>
          <a:noFill/>
        </p:spPr>
        <p:txBody>
          <a:bodyPr wrap="square" lIns="0" tIns="0" rIns="0" bIns="0" rtlCol="0">
            <a:spAutoFit/>
          </a:bodyPr>
          <a:lstStyle/>
          <a:p>
            <a:pPr>
              <a:lnSpc>
                <a:spcPct val="90000"/>
              </a:lnSpc>
            </a:pPr>
            <a:r>
              <a:rPr lang="en-US" sz="1200" spc="50">
                <a:solidFill>
                  <a:srgbClr val="63175B"/>
                </a:solidFill>
              </a:rPr>
              <a:t>SOLUTIONS</a:t>
            </a:r>
          </a:p>
        </p:txBody>
      </p:sp>
      <p:grpSp>
        <p:nvGrpSpPr>
          <p:cNvPr id="23" name="Group 22"/>
          <p:cNvGrpSpPr/>
          <p:nvPr userDrawn="1"/>
        </p:nvGrpSpPr>
        <p:grpSpPr>
          <a:xfrm>
            <a:off x="804774" y="1723355"/>
            <a:ext cx="976066" cy="976066"/>
            <a:chOff x="804774" y="1723355"/>
            <a:chExt cx="976066" cy="976066"/>
          </a:xfrm>
        </p:grpSpPr>
        <p:sp>
          <p:nvSpPr>
            <p:cNvPr id="21" name="Oval 20"/>
            <p:cNvSpPr/>
            <p:nvPr userDrawn="1"/>
          </p:nvSpPr>
          <p:spPr bwMode="auto">
            <a:xfrm>
              <a:off x="804774" y="1723355"/>
              <a:ext cx="976066" cy="976066"/>
            </a:xfrm>
            <a:prstGeom prst="ellipse">
              <a:avLst/>
            </a:prstGeom>
            <a:solidFill>
              <a:srgbClr val="63175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22" name="Picture 21"/>
            <p:cNvPicPr>
              <a:picLocks noChangeAspect="1"/>
            </p:cNvPicPr>
            <p:nvPr userDrawn="1"/>
          </p:nvPicPr>
          <p:blipFill>
            <a:blip r:embed="rId2"/>
            <a:stretch>
              <a:fillRect/>
            </a:stretch>
          </p:blipFill>
          <p:spPr>
            <a:xfrm>
              <a:off x="978539" y="1889575"/>
              <a:ext cx="635794" cy="635794"/>
            </a:xfrm>
            <a:prstGeom prst="rect">
              <a:avLst/>
            </a:prstGeom>
          </p:spPr>
        </p:pic>
      </p:grpSp>
      <p:sp>
        <p:nvSpPr>
          <p:cNvPr id="15" name="Text Placeholder 14"/>
          <p:cNvSpPr>
            <a:spLocks noGrp="1"/>
          </p:cNvSpPr>
          <p:nvPr>
            <p:ph type="body" sz="quarter" idx="11" hasCustomPrompt="1"/>
          </p:nvPr>
        </p:nvSpPr>
        <p:spPr>
          <a:xfrm>
            <a:off x="6065838" y="3308327"/>
            <a:ext cx="5757862" cy="313932"/>
          </a:xfrm>
        </p:spPr>
        <p:txBody>
          <a:bodyPr lIns="0" tIns="0" rIns="0" bIns="0"/>
          <a:lstStyle>
            <a:lvl1pPr marL="0" indent="0">
              <a:lnSpc>
                <a:spcPct val="120000"/>
              </a:lnSpc>
              <a:buNone/>
              <a:defRPr sz="1700" b="0" i="0" baseline="0">
                <a:solidFill>
                  <a:schemeClr val="bg1">
                    <a:lumMod val="25000"/>
                  </a:schemeClr>
                </a:solidFill>
                <a:latin typeface="Segoe UI Light" charset="0"/>
                <a:ea typeface="Segoe UI Light" charset="0"/>
                <a:cs typeface="Segoe UI Light" charset="0"/>
              </a:defRPr>
            </a:lvl1pPr>
          </a:lstStyle>
          <a:p>
            <a:pPr lvl="0"/>
            <a:r>
              <a:rPr lang="en-US"/>
              <a:t>Scenario or customer story Segoe UI 12 </a:t>
            </a:r>
            <a:r>
              <a:rPr lang="en-US" err="1"/>
              <a:t>pt</a:t>
            </a:r>
            <a:endParaRPr lang="en-US"/>
          </a:p>
        </p:txBody>
      </p:sp>
      <p:sp>
        <p:nvSpPr>
          <p:cNvPr id="16" name="Text Placeholder 14"/>
          <p:cNvSpPr>
            <a:spLocks noGrp="1"/>
          </p:cNvSpPr>
          <p:nvPr>
            <p:ph type="body" sz="quarter" idx="12" hasCustomPrompt="1"/>
          </p:nvPr>
        </p:nvSpPr>
        <p:spPr>
          <a:xfrm>
            <a:off x="6065838" y="5504774"/>
            <a:ext cx="5757862" cy="680186"/>
          </a:xfrm>
        </p:spPr>
        <p:txBody>
          <a:bodyPr lIns="0" tIns="0" rIns="0" bIns="0"/>
          <a:lstStyle>
            <a:lvl1pPr marL="285750" indent="-285750">
              <a:lnSpc>
                <a:spcPct val="120000"/>
              </a:lnSpc>
              <a:buSzPct val="70000"/>
              <a:buFont typeface="Arial" charset="0"/>
              <a:buChar char="•"/>
              <a:defRPr sz="1700" b="0" i="0" baseline="0">
                <a:solidFill>
                  <a:srgbClr val="63175B"/>
                </a:solidFill>
                <a:latin typeface="Segoe UI Light" charset="0"/>
                <a:ea typeface="Segoe UI Light" charset="0"/>
                <a:cs typeface="Segoe UI Light" charset="0"/>
              </a:defRPr>
            </a:lvl1pPr>
          </a:lstStyle>
          <a:p>
            <a:pPr lvl="0"/>
            <a:r>
              <a:rPr lang="en-US"/>
              <a:t>Product that makes good on promise</a:t>
            </a:r>
          </a:p>
          <a:p>
            <a:pPr lvl="0"/>
            <a:r>
              <a:rPr lang="en-US"/>
              <a:t>Segoe UI 12 </a:t>
            </a:r>
            <a:r>
              <a:rPr lang="en-US" err="1"/>
              <a:t>pt</a:t>
            </a:r>
            <a:endParaRPr lang="en-US"/>
          </a:p>
        </p:txBody>
      </p:sp>
    </p:spTree>
    <p:extLst>
      <p:ext uri="{BB962C8B-B14F-4D97-AF65-F5344CB8AC3E}">
        <p14:creationId xmlns:p14="http://schemas.microsoft.com/office/powerpoint/2010/main" val="19786542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Title 1"/>
          <p:cNvSpPr>
            <a:spLocks noGrp="1"/>
          </p:cNvSpPr>
          <p:nvPr>
            <p:ph type="title"/>
          </p:nvPr>
        </p:nvSpPr>
        <p:spPr>
          <a:xfrm>
            <a:off x="207278" y="0"/>
            <a:ext cx="11192829" cy="854886"/>
          </a:xfrm>
        </p:spPr>
        <p:txBody>
          <a:bodyPr anchor="t">
            <a:noAutofit/>
          </a:bodyPr>
          <a:lstStyle>
            <a:lvl1pPr algn="l">
              <a:tabLst/>
              <a:defRPr sz="3672" baseline="0">
                <a:solidFill>
                  <a:schemeClr val="bg1"/>
                </a:solidFill>
                <a:latin typeface="Segoe UI" pitchFamily="34" charset="0"/>
                <a:ea typeface="Segoe UI" pitchFamily="34" charset="0"/>
                <a:cs typeface="Segoe UI" pitchFamily="34" charset="0"/>
              </a:defRPr>
            </a:lvl1pPr>
          </a:lstStyle>
          <a:p>
            <a:r>
              <a:rPr lang="en-US"/>
              <a:t>Click to edit Master title style</a:t>
            </a:r>
          </a:p>
        </p:txBody>
      </p:sp>
      <p:sp>
        <p:nvSpPr>
          <p:cNvPr id="10" name="Content Placeholder 2"/>
          <p:cNvSpPr>
            <a:spLocks noGrp="1"/>
          </p:cNvSpPr>
          <p:nvPr>
            <p:ph idx="1"/>
          </p:nvPr>
        </p:nvSpPr>
        <p:spPr>
          <a:xfrm>
            <a:off x="310912" y="1787492"/>
            <a:ext cx="11711014" cy="2805896"/>
          </a:xfrm>
        </p:spPr>
        <p:txBody>
          <a:bodyPr/>
          <a:lstStyle>
            <a:lvl1pPr marL="349522" indent="-349522">
              <a:buSzPct val="67000"/>
              <a:buFontTx/>
              <a:buBlip>
                <a:blip r:embed="rId2"/>
              </a:buBlip>
              <a:defRPr>
                <a:latin typeface="Segoe UI" pitchFamily="34" charset="0"/>
                <a:ea typeface="Segoe UI" pitchFamily="34" charset="0"/>
                <a:cs typeface="Segoe UI" pitchFamily="34" charset="0"/>
              </a:defRPr>
            </a:lvl1pPr>
            <a:lvl2pPr marL="640791" indent="-289653">
              <a:buSzPct val="67000"/>
              <a:buFontTx/>
              <a:buBlip>
                <a:blip r:embed="rId2"/>
              </a:buBlip>
              <a:defRPr sz="2958">
                <a:latin typeface="Segoe UI" pitchFamily="34" charset="0"/>
                <a:ea typeface="Segoe UI" pitchFamily="34" charset="0"/>
                <a:cs typeface="Segoe UI" pitchFamily="34" charset="0"/>
              </a:defRPr>
            </a:lvl2pPr>
            <a:lvl3pPr marL="932060" indent="-291268">
              <a:buSzPct val="67000"/>
              <a:buFontTx/>
              <a:buBlip>
                <a:blip r:embed="rId2"/>
              </a:buBlip>
              <a:defRPr sz="2652">
                <a:latin typeface="Segoe UI" pitchFamily="34" charset="0"/>
                <a:ea typeface="Segoe UI" pitchFamily="34" charset="0"/>
                <a:cs typeface="Segoe UI" pitchFamily="34" charset="0"/>
              </a:defRPr>
            </a:lvl3pPr>
            <a:lvl4pPr marL="1223328" indent="-291268">
              <a:buSzPct val="67000"/>
              <a:buFontTx/>
              <a:buBlip>
                <a:blip r:embed="rId2"/>
              </a:buBlip>
              <a:defRPr sz="2346">
                <a:latin typeface="Segoe UI" pitchFamily="34" charset="0"/>
                <a:ea typeface="Segoe UI" pitchFamily="34" charset="0"/>
                <a:cs typeface="Segoe UI" pitchFamily="34" charset="0"/>
              </a:defRPr>
            </a:lvl4pPr>
            <a:lvl5pPr marL="1453106" indent="-229778">
              <a:buSzPct val="67000"/>
              <a:buFontTx/>
              <a:buBlip>
                <a:blip r:embed="rId2"/>
              </a:buBlip>
              <a:defRPr sz="2142">
                <a:latin typeface="Segoe UI" pitchFamily="34" charset="0"/>
                <a:ea typeface="Segoe UI" pitchFamily="34" charset="0"/>
                <a:cs typeface="Segoe UI" pitchFamily="34" charset="0"/>
              </a:defRPr>
            </a:lvl5pPr>
            <a:lvl6pPr marL="1634340" indent="-181234">
              <a:buSzPct val="67000"/>
              <a:buFontTx/>
              <a:buBlip>
                <a:blip r:embed="rId2"/>
              </a:buBlip>
              <a:defRPr sz="1938">
                <a:latin typeface="Segoe UI" pitchFamily="34" charset="0"/>
                <a:ea typeface="Segoe UI" pitchFamily="34" charset="0"/>
                <a:cs typeface="Segoe UI" pitchFamily="34" charset="0"/>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4" name="Date Placeholder 3"/>
          <p:cNvSpPr>
            <a:spLocks noGrp="1"/>
          </p:cNvSpPr>
          <p:nvPr>
            <p:ph type="dt" sz="half" idx="10"/>
          </p:nvPr>
        </p:nvSpPr>
        <p:spPr>
          <a:xfrm>
            <a:off x="621824" y="6482894"/>
            <a:ext cx="2901844" cy="372394"/>
          </a:xfrm>
          <a:prstGeom prst="rect">
            <a:avLst/>
          </a:prstGeom>
        </p:spPr>
        <p:txBody>
          <a:bodyPr/>
          <a:lstStyle>
            <a:lvl1pPr>
              <a:defRPr>
                <a:latin typeface="Arial" pitchFamily="34" charset="0"/>
                <a:cs typeface="Arial" pitchFamily="34" charset="0"/>
              </a:defRPr>
            </a:lvl1pPr>
          </a:lstStyle>
          <a:p>
            <a:pPr defTabSz="932060">
              <a:defRPr/>
            </a:pPr>
            <a:fld id="{CBAF81EE-1466-4A36-AFA8-EF49791ECF76}" type="datetime1">
              <a:rPr lang="en-US" smtClean="0">
                <a:solidFill>
                  <a:srgbClr val="505050"/>
                </a:solidFill>
              </a:rPr>
              <a:pPr defTabSz="932060">
                <a:defRPr/>
              </a:pPr>
              <a:t>5/24/2025</a:t>
            </a:fld>
            <a:endParaRPr lang="en-US">
              <a:solidFill>
                <a:srgbClr val="505050"/>
              </a:solidFill>
            </a:endParaRPr>
          </a:p>
        </p:txBody>
      </p:sp>
      <p:sp>
        <p:nvSpPr>
          <p:cNvPr id="5" name="Footer Placeholder 4"/>
          <p:cNvSpPr>
            <a:spLocks noGrp="1"/>
          </p:cNvSpPr>
          <p:nvPr>
            <p:ph type="ftr" sz="quarter" idx="11"/>
          </p:nvPr>
        </p:nvSpPr>
        <p:spPr>
          <a:xfrm>
            <a:off x="4249130" y="6482894"/>
            <a:ext cx="3938217" cy="372394"/>
          </a:xfrm>
          <a:prstGeom prst="rect">
            <a:avLst/>
          </a:prstGeom>
        </p:spPr>
        <p:txBody>
          <a:bodyPr/>
          <a:lstStyle>
            <a:lvl1pPr>
              <a:defRPr>
                <a:latin typeface="Arial" pitchFamily="34" charset="0"/>
                <a:cs typeface="Arial" pitchFamily="34" charset="0"/>
              </a:defRPr>
            </a:lvl1pPr>
          </a:lstStyle>
          <a:p>
            <a:pPr defTabSz="932060">
              <a:defRPr/>
            </a:pPr>
            <a:endParaRPr lang="en-US">
              <a:solidFill>
                <a:srgbClr val="505050"/>
              </a:solidFill>
            </a:endParaRPr>
          </a:p>
        </p:txBody>
      </p:sp>
      <p:sp>
        <p:nvSpPr>
          <p:cNvPr id="6" name="Slide Number Placeholder 5"/>
          <p:cNvSpPr>
            <a:spLocks noGrp="1"/>
          </p:cNvSpPr>
          <p:nvPr>
            <p:ph type="sldNum" sz="quarter" idx="12"/>
          </p:nvPr>
        </p:nvSpPr>
        <p:spPr>
          <a:xfrm>
            <a:off x="9327357" y="6544420"/>
            <a:ext cx="2901844" cy="372394"/>
          </a:xfrm>
          <a:prstGeom prst="rect">
            <a:avLst/>
          </a:prstGeom>
        </p:spPr>
        <p:txBody>
          <a:bodyPr/>
          <a:lstStyle>
            <a:lvl1pPr>
              <a:defRPr>
                <a:solidFill>
                  <a:schemeClr val="accent4">
                    <a:lumMod val="40000"/>
                    <a:lumOff val="60000"/>
                  </a:schemeClr>
                </a:solidFill>
                <a:latin typeface="Arial" pitchFamily="34" charset="0"/>
                <a:cs typeface="Arial" pitchFamily="34" charset="0"/>
              </a:defRPr>
            </a:lvl1pPr>
          </a:lstStyle>
          <a:p>
            <a:pPr defTabSz="932060">
              <a:defRPr/>
            </a:pPr>
            <a:fld id="{A8D3BC05-5762-4FDE-9E23-6E6C609B133E}" type="slidenum">
              <a:rPr lang="en-US" smtClean="0">
                <a:solidFill>
                  <a:srgbClr val="00188F">
                    <a:lumMod val="40000"/>
                    <a:lumOff val="60000"/>
                  </a:srgbClr>
                </a:solidFill>
              </a:rPr>
              <a:pPr defTabSz="932060">
                <a:defRPr/>
              </a:pPr>
              <a:t>‹#›</a:t>
            </a:fld>
            <a:endParaRPr lang="en-US">
              <a:solidFill>
                <a:srgbClr val="00188F">
                  <a:lumMod val="40000"/>
                  <a:lumOff val="60000"/>
                </a:srgbClr>
              </a:solidFill>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7958C-06B3-4E6B-AFD0-27B0DE66BFD5}"/>
              </a:ext>
            </a:extLst>
          </p:cNvPr>
          <p:cNvSpPr>
            <a:spLocks noGrp="1"/>
          </p:cNvSpPr>
          <p:nvPr>
            <p:ph type="ctrTitle"/>
          </p:nvPr>
        </p:nvSpPr>
        <p:spPr>
          <a:xfrm>
            <a:off x="1554560" y="1144706"/>
            <a:ext cx="9327356" cy="2435131"/>
          </a:xfrm>
        </p:spPr>
        <p:txBody>
          <a:bodyPr anchor="b"/>
          <a:lstStyle>
            <a:lvl1pPr algn="ctr">
              <a:defRPr sz="6119"/>
            </a:lvl1pPr>
          </a:lstStyle>
          <a:p>
            <a:r>
              <a:rPr lang="en-US"/>
              <a:t>Click to edit Master title style</a:t>
            </a:r>
          </a:p>
        </p:txBody>
      </p:sp>
      <p:sp>
        <p:nvSpPr>
          <p:cNvPr id="3" name="Subtitle 2">
            <a:extLst>
              <a:ext uri="{FF2B5EF4-FFF2-40B4-BE49-F238E27FC236}">
                <a16:creationId xmlns:a16="http://schemas.microsoft.com/office/drawing/2014/main" id="{EB5EF62E-04B0-47C1-A897-096B47BDF139}"/>
              </a:ext>
            </a:extLst>
          </p:cNvPr>
          <p:cNvSpPr>
            <a:spLocks noGrp="1"/>
          </p:cNvSpPr>
          <p:nvPr>
            <p:ph type="subTitle" idx="1"/>
          </p:nvPr>
        </p:nvSpPr>
        <p:spPr>
          <a:xfrm>
            <a:off x="1554560" y="3673745"/>
            <a:ext cx="9327356" cy="523733"/>
          </a:xfrm>
        </p:spPr>
        <p:txBody>
          <a:bodyPr/>
          <a:lstStyle>
            <a:lvl1pPr marL="0" indent="0" algn="ctr">
              <a:buNone/>
              <a:defRPr sz="2448"/>
            </a:lvl1pPr>
            <a:lvl2pPr marL="466298" indent="0" algn="ctr">
              <a:buNone/>
              <a:defRPr sz="2040"/>
            </a:lvl2pPr>
            <a:lvl3pPr marL="932597" indent="0" algn="ctr">
              <a:buNone/>
              <a:defRPr sz="1836"/>
            </a:lvl3pPr>
            <a:lvl4pPr marL="1398895" indent="0" algn="ctr">
              <a:buNone/>
              <a:defRPr sz="1632"/>
            </a:lvl4pPr>
            <a:lvl5pPr marL="1865193" indent="0" algn="ctr">
              <a:buNone/>
              <a:defRPr sz="1632"/>
            </a:lvl5pPr>
            <a:lvl6pPr marL="2331491" indent="0" algn="ctr">
              <a:buNone/>
              <a:defRPr sz="1632"/>
            </a:lvl6pPr>
            <a:lvl7pPr marL="2797790" indent="0" algn="ctr">
              <a:buNone/>
              <a:defRPr sz="1632"/>
            </a:lvl7pPr>
            <a:lvl8pPr marL="3264088" indent="0" algn="ctr">
              <a:buNone/>
              <a:defRPr sz="1632"/>
            </a:lvl8pPr>
            <a:lvl9pPr marL="3730386" indent="0" algn="ctr">
              <a:buNone/>
              <a:defRPr sz="1632"/>
            </a:lvl9pPr>
          </a:lstStyle>
          <a:p>
            <a:r>
              <a:rPr lang="en-US"/>
              <a:t>Click to edit Master subtitle style</a:t>
            </a:r>
          </a:p>
        </p:txBody>
      </p:sp>
      <p:sp>
        <p:nvSpPr>
          <p:cNvPr id="4" name="Date Placeholder 3">
            <a:extLst>
              <a:ext uri="{FF2B5EF4-FFF2-40B4-BE49-F238E27FC236}">
                <a16:creationId xmlns:a16="http://schemas.microsoft.com/office/drawing/2014/main" id="{5CB08E98-2B98-4BDF-A90A-4314306CF6DF}"/>
              </a:ext>
            </a:extLst>
          </p:cNvPr>
          <p:cNvSpPr>
            <a:spLocks noGrp="1"/>
          </p:cNvSpPr>
          <p:nvPr>
            <p:ph type="dt" sz="half" idx="10"/>
          </p:nvPr>
        </p:nvSpPr>
        <p:spPr/>
        <p:txBody>
          <a:bodyPr/>
          <a:lstStyle/>
          <a:p>
            <a:pPr defTabSz="932597"/>
            <a:fld id="{B46A6212-E42A-46FB-BD67-911F6E43E34C}" type="datetimeFigureOut">
              <a:rPr lang="en-US" smtClean="0">
                <a:solidFill>
                  <a:srgbClr val="353535"/>
                </a:solidFill>
              </a:rPr>
              <a:pPr defTabSz="932597"/>
              <a:t>5/24/2025</a:t>
            </a:fld>
            <a:endParaRPr lang="en-US">
              <a:solidFill>
                <a:srgbClr val="353535"/>
              </a:solidFill>
            </a:endParaRPr>
          </a:p>
        </p:txBody>
      </p:sp>
      <p:sp>
        <p:nvSpPr>
          <p:cNvPr id="5" name="Footer Placeholder 4">
            <a:extLst>
              <a:ext uri="{FF2B5EF4-FFF2-40B4-BE49-F238E27FC236}">
                <a16:creationId xmlns:a16="http://schemas.microsoft.com/office/drawing/2014/main" id="{CEDF7A67-99B5-48EB-B222-3EAF36B0E35B}"/>
              </a:ext>
            </a:extLst>
          </p:cNvPr>
          <p:cNvSpPr>
            <a:spLocks noGrp="1"/>
          </p:cNvSpPr>
          <p:nvPr>
            <p:ph type="ftr" sz="quarter" idx="11"/>
          </p:nvPr>
        </p:nvSpPr>
        <p:spPr/>
        <p:txBody>
          <a:bodyPr/>
          <a:lstStyle/>
          <a:p>
            <a:pPr defTabSz="932597"/>
            <a:endParaRPr lang="en-US">
              <a:solidFill>
                <a:srgbClr val="353535"/>
              </a:solidFill>
            </a:endParaRPr>
          </a:p>
        </p:txBody>
      </p:sp>
      <p:sp>
        <p:nvSpPr>
          <p:cNvPr id="6" name="Slide Number Placeholder 5">
            <a:extLst>
              <a:ext uri="{FF2B5EF4-FFF2-40B4-BE49-F238E27FC236}">
                <a16:creationId xmlns:a16="http://schemas.microsoft.com/office/drawing/2014/main" id="{1114D1AD-D858-4DDE-A62A-FC92F6EBF017}"/>
              </a:ext>
            </a:extLst>
          </p:cNvPr>
          <p:cNvSpPr>
            <a:spLocks noGrp="1"/>
          </p:cNvSpPr>
          <p:nvPr>
            <p:ph type="sldNum" sz="quarter" idx="12"/>
          </p:nvPr>
        </p:nvSpPr>
        <p:spPr/>
        <p:txBody>
          <a:bodyPr/>
          <a:lstStyle/>
          <a:p>
            <a:pPr defTabSz="932597"/>
            <a:fld id="{A5BE97FF-7446-4C7A-8633-A0E0CDBA011D}" type="slidenum">
              <a:rPr lang="en-US" smtClean="0">
                <a:solidFill>
                  <a:srgbClr val="353535"/>
                </a:solidFill>
              </a:rPr>
              <a:pPr defTabSz="932597"/>
              <a:t>‹#›</a:t>
            </a:fld>
            <a:endParaRPr lang="en-US">
              <a:solidFill>
                <a:srgbClr val="353535"/>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1E5E4-E6A9-4173-BC2E-E142DF75E6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9CE844-F1E6-423A-96F4-D0D6B331CD98}"/>
              </a:ext>
            </a:extLst>
          </p:cNvPr>
          <p:cNvSpPr>
            <a:spLocks noGrp="1"/>
          </p:cNvSpPr>
          <p:nvPr>
            <p:ph sz="half" idx="1"/>
          </p:nvPr>
        </p:nvSpPr>
        <p:spPr>
          <a:xfrm>
            <a:off x="855008" y="1861968"/>
            <a:ext cx="5285502" cy="20926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013DB9-D39D-4E7D-99C8-7CE93C4366E1}"/>
              </a:ext>
            </a:extLst>
          </p:cNvPr>
          <p:cNvSpPr>
            <a:spLocks noGrp="1"/>
          </p:cNvSpPr>
          <p:nvPr>
            <p:ph sz="half" idx="2"/>
          </p:nvPr>
        </p:nvSpPr>
        <p:spPr>
          <a:xfrm>
            <a:off x="6295965" y="1861968"/>
            <a:ext cx="5285502" cy="20926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E0A6B52-0503-4261-9705-335CBE4B4789}"/>
              </a:ext>
            </a:extLst>
          </p:cNvPr>
          <p:cNvSpPr>
            <a:spLocks noGrp="1"/>
          </p:cNvSpPr>
          <p:nvPr>
            <p:ph type="dt" sz="half" idx="10"/>
          </p:nvPr>
        </p:nvSpPr>
        <p:spPr/>
        <p:txBody>
          <a:bodyPr/>
          <a:lstStyle/>
          <a:p>
            <a:pPr defTabSz="932597"/>
            <a:fld id="{B46A6212-E42A-46FB-BD67-911F6E43E34C}" type="datetimeFigureOut">
              <a:rPr lang="en-US" smtClean="0">
                <a:solidFill>
                  <a:srgbClr val="353535"/>
                </a:solidFill>
              </a:rPr>
              <a:pPr defTabSz="932597"/>
              <a:t>5/24/2025</a:t>
            </a:fld>
            <a:endParaRPr lang="en-US">
              <a:solidFill>
                <a:srgbClr val="353535"/>
              </a:solidFill>
            </a:endParaRPr>
          </a:p>
        </p:txBody>
      </p:sp>
      <p:sp>
        <p:nvSpPr>
          <p:cNvPr id="6" name="Footer Placeholder 5">
            <a:extLst>
              <a:ext uri="{FF2B5EF4-FFF2-40B4-BE49-F238E27FC236}">
                <a16:creationId xmlns:a16="http://schemas.microsoft.com/office/drawing/2014/main" id="{3C1C4123-0E46-4656-9E37-2052EE988958}"/>
              </a:ext>
            </a:extLst>
          </p:cNvPr>
          <p:cNvSpPr>
            <a:spLocks noGrp="1"/>
          </p:cNvSpPr>
          <p:nvPr>
            <p:ph type="ftr" sz="quarter" idx="11"/>
          </p:nvPr>
        </p:nvSpPr>
        <p:spPr/>
        <p:txBody>
          <a:bodyPr/>
          <a:lstStyle/>
          <a:p>
            <a:pPr defTabSz="932597"/>
            <a:endParaRPr lang="en-US">
              <a:solidFill>
                <a:srgbClr val="353535"/>
              </a:solidFill>
            </a:endParaRPr>
          </a:p>
        </p:txBody>
      </p:sp>
      <p:sp>
        <p:nvSpPr>
          <p:cNvPr id="7" name="Slide Number Placeholder 6">
            <a:extLst>
              <a:ext uri="{FF2B5EF4-FFF2-40B4-BE49-F238E27FC236}">
                <a16:creationId xmlns:a16="http://schemas.microsoft.com/office/drawing/2014/main" id="{EE04AFC4-7063-47B6-9783-4AEC264EE180}"/>
              </a:ext>
            </a:extLst>
          </p:cNvPr>
          <p:cNvSpPr>
            <a:spLocks noGrp="1"/>
          </p:cNvSpPr>
          <p:nvPr>
            <p:ph type="sldNum" sz="quarter" idx="12"/>
          </p:nvPr>
        </p:nvSpPr>
        <p:spPr/>
        <p:txBody>
          <a:bodyPr/>
          <a:lstStyle/>
          <a:p>
            <a:pPr defTabSz="932597"/>
            <a:fld id="{A5BE97FF-7446-4C7A-8633-A0E0CDBA011D}" type="slidenum">
              <a:rPr lang="en-US" smtClean="0">
                <a:solidFill>
                  <a:srgbClr val="353535"/>
                </a:solidFill>
              </a:rPr>
              <a:pPr defTabSz="932597"/>
              <a:t>‹#›</a:t>
            </a:fld>
            <a:endParaRPr lang="en-US">
              <a:solidFill>
                <a:srgbClr val="353535"/>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Walk-in">
    <p:bg>
      <p:bgRef idx="1001">
        <a:schemeClr val="bg2"/>
      </p:bgRef>
    </p:bg>
    <p:spTree>
      <p:nvGrpSpPr>
        <p:cNvPr id="1" name=""/>
        <p:cNvGrpSpPr/>
        <p:nvPr/>
      </p:nvGrpSpPr>
      <p:grpSpPr>
        <a:xfrm>
          <a:off x="0" y="0"/>
          <a:ext cx="0" cy="0"/>
          <a:chOff x="0" y="0"/>
          <a:chExt cx="0" cy="0"/>
        </a:xfrm>
      </p:grpSpPr>
      <p:pic>
        <p:nvPicPr>
          <p:cNvPr id="29" name="MS logo gray - EMF" descr="Microsoft logo, gray text version">
            <a:extLst>
              <a:ext uri="{FF2B5EF4-FFF2-40B4-BE49-F238E27FC236}">
                <a16:creationId xmlns:a16="http://schemas.microsoft.com/office/drawing/2014/main" id="{8804C2B3-3878-4889-940D-3F3386B9455D}"/>
              </a:ext>
            </a:extLst>
          </p:cNvPr>
          <p:cNvPicPr>
            <a:picLocks noChangeAspect="1"/>
          </p:cNvPicPr>
          <p:nvPr userDrawn="1"/>
        </p:nvPicPr>
        <p:blipFill>
          <a:blip r:embed="rId2"/>
          <a:stretch>
            <a:fillRect/>
          </a:stretch>
        </p:blipFill>
        <p:spPr bwMode="black">
          <a:xfrm>
            <a:off x="595914" y="597747"/>
            <a:ext cx="1393840" cy="298433"/>
          </a:xfrm>
          <a:prstGeom prst="rect">
            <a:avLst/>
          </a:prstGeom>
        </p:spPr>
      </p:pic>
      <p:sp>
        <p:nvSpPr>
          <p:cNvPr id="30" name="Rectangle 29">
            <a:extLst>
              <a:ext uri="{FF2B5EF4-FFF2-40B4-BE49-F238E27FC236}">
                <a16:creationId xmlns:a16="http://schemas.microsoft.com/office/drawing/2014/main" id="{8B2E4F62-54DC-4435-AA29-18599C177284}"/>
              </a:ext>
            </a:extLst>
          </p:cNvPr>
          <p:cNvSpPr/>
          <p:nvPr userDrawn="1"/>
        </p:nvSpPr>
        <p:spPr bwMode="gray">
          <a:xfrm>
            <a:off x="298920" y="1193732"/>
            <a:ext cx="11837321" cy="5501259"/>
          </a:xfrm>
          <a:prstGeom prst="rect">
            <a:avLst/>
          </a:prstGeom>
          <a:solidFill>
            <a:srgbClr val="194A9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l" defTabSz="951028" fontAlgn="base">
              <a:spcBef>
                <a:spcPct val="0"/>
              </a:spcBef>
              <a:spcAft>
                <a:spcPct val="0"/>
              </a:spcAft>
            </a:pPr>
            <a:endParaRPr lang="en-US" sz="2040">
              <a:gradFill>
                <a:gsLst>
                  <a:gs pos="0">
                    <a:srgbClr val="FFFFFF"/>
                  </a:gs>
                  <a:gs pos="100000">
                    <a:srgbClr val="FFFFFF"/>
                  </a:gs>
                </a:gsLst>
                <a:lin ang="5400000" scaled="0"/>
              </a:gradFill>
              <a:ea typeface="Segoe UI" pitchFamily="34" charset="0"/>
              <a:cs typeface="Segoe UI" pitchFamily="34" charset="0"/>
            </a:endParaRPr>
          </a:p>
        </p:txBody>
      </p:sp>
      <p:sp>
        <p:nvSpPr>
          <p:cNvPr id="54" name="Rectangle 53">
            <a:extLst>
              <a:ext uri="{FF2B5EF4-FFF2-40B4-BE49-F238E27FC236}">
                <a16:creationId xmlns:a16="http://schemas.microsoft.com/office/drawing/2014/main" id="{4899085C-4B16-41A5-A2CB-5D4798A0322E}"/>
              </a:ext>
            </a:extLst>
          </p:cNvPr>
          <p:cNvSpPr/>
          <p:nvPr userDrawn="1"/>
        </p:nvSpPr>
        <p:spPr bwMode="white">
          <a:xfrm>
            <a:off x="5907610" y="3136130"/>
            <a:ext cx="2368037" cy="1458018"/>
          </a:xfrm>
          <a:prstGeom prst="rect">
            <a:avLst/>
          </a:prstGeom>
        </p:spPr>
        <p:txBody>
          <a:bodyPr wrap="square" lIns="0" tIns="0" rIns="0" bIns="0">
            <a:spAutoFit/>
          </a:bodyPr>
          <a:lstStyle/>
          <a:p>
            <a:pPr marL="0" marR="0" lvl="0" indent="0" algn="l" defTabSz="951304" rtl="0" eaLnBrk="1" fontAlgn="auto" latinLnBrk="0" hangingPunct="1">
              <a:lnSpc>
                <a:spcPct val="100000"/>
              </a:lnSpc>
              <a:spcBef>
                <a:spcPts val="816"/>
              </a:spcBef>
              <a:spcAft>
                <a:spcPts val="0"/>
              </a:spcAft>
              <a:buClrTx/>
              <a:buSzTx/>
              <a:buFontTx/>
              <a:buNone/>
              <a:tabLst/>
              <a:defRPr/>
            </a:pPr>
            <a:r>
              <a:rPr kumimoji="0" lang="en-US" sz="2652" b="0" i="0" u="none" strike="noStrike" kern="1200" cap="none" normalizeH="0" baseline="0" noProof="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Engage.</a:t>
            </a:r>
          </a:p>
          <a:p>
            <a:pPr marL="0" marR="0" lvl="0" indent="0" algn="l" defTabSz="951304" rtl="0" eaLnBrk="1" fontAlgn="auto" latinLnBrk="0" hangingPunct="1">
              <a:lnSpc>
                <a:spcPct val="100000"/>
              </a:lnSpc>
              <a:spcBef>
                <a:spcPts val="816"/>
              </a:spcBef>
              <a:spcAft>
                <a:spcPts val="0"/>
              </a:spcAft>
              <a:buClrTx/>
              <a:buSzTx/>
              <a:buFontTx/>
              <a:buNone/>
              <a:tabLst/>
              <a:defRPr/>
            </a:pPr>
            <a:r>
              <a:rPr kumimoji="0" lang="en-US" sz="2652" b="0" i="0" u="none" strike="noStrike" kern="1200" cap="none" normalizeH="0" baseline="0" noProof="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Exchange.</a:t>
            </a:r>
          </a:p>
          <a:p>
            <a:pPr marL="0" marR="0" lvl="0" indent="0" algn="l" defTabSz="951304" rtl="0" eaLnBrk="1" fontAlgn="auto" latinLnBrk="0" hangingPunct="1">
              <a:lnSpc>
                <a:spcPct val="100000"/>
              </a:lnSpc>
              <a:spcBef>
                <a:spcPts val="816"/>
              </a:spcBef>
              <a:spcAft>
                <a:spcPts val="0"/>
              </a:spcAft>
              <a:buClrTx/>
              <a:buSzTx/>
              <a:buFontTx/>
              <a:buNone/>
              <a:tabLst/>
              <a:defRPr/>
            </a:pPr>
            <a:r>
              <a:rPr kumimoji="0" lang="en-US" sz="2652" b="0" i="0" u="none" strike="noStrike" kern="1200" cap="none" normalizeH="0" baseline="0" noProof="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Explore.</a:t>
            </a:r>
          </a:p>
        </p:txBody>
      </p:sp>
      <p:sp>
        <p:nvSpPr>
          <p:cNvPr id="6" name="Freeform 5">
            <a:extLst>
              <a:ext uri="{FF2B5EF4-FFF2-40B4-BE49-F238E27FC236}">
                <a16:creationId xmlns:a16="http://schemas.microsoft.com/office/drawing/2014/main" id="{6072505D-B776-48EF-8209-D3B00EE7446D}"/>
              </a:ext>
            </a:extLst>
          </p:cNvPr>
          <p:cNvSpPr>
            <a:spLocks/>
          </p:cNvSpPr>
          <p:nvPr userDrawn="1"/>
        </p:nvSpPr>
        <p:spPr bwMode="auto">
          <a:xfrm>
            <a:off x="9432613" y="3791941"/>
            <a:ext cx="542476" cy="995749"/>
          </a:xfrm>
          <a:custGeom>
            <a:avLst/>
            <a:gdLst>
              <a:gd name="T0" fmla="*/ 335 w 335"/>
              <a:gd name="T1" fmla="*/ 432 h 615"/>
              <a:gd name="T2" fmla="*/ 0 w 335"/>
              <a:gd name="T3" fmla="*/ 615 h 615"/>
              <a:gd name="T4" fmla="*/ 0 w 335"/>
              <a:gd name="T5" fmla="*/ 183 h 615"/>
              <a:gd name="T6" fmla="*/ 335 w 335"/>
              <a:gd name="T7" fmla="*/ 0 h 615"/>
              <a:gd name="T8" fmla="*/ 335 w 335"/>
              <a:gd name="T9" fmla="*/ 432 h 615"/>
            </a:gdLst>
            <a:ahLst/>
            <a:cxnLst>
              <a:cxn ang="0">
                <a:pos x="T0" y="T1"/>
              </a:cxn>
              <a:cxn ang="0">
                <a:pos x="T2" y="T3"/>
              </a:cxn>
              <a:cxn ang="0">
                <a:pos x="T4" y="T5"/>
              </a:cxn>
              <a:cxn ang="0">
                <a:pos x="T6" y="T7"/>
              </a:cxn>
              <a:cxn ang="0">
                <a:pos x="T8" y="T9"/>
              </a:cxn>
            </a:cxnLst>
            <a:rect l="0" t="0" r="r" b="b"/>
            <a:pathLst>
              <a:path w="335" h="615">
                <a:moveTo>
                  <a:pt x="335" y="432"/>
                </a:moveTo>
                <a:lnTo>
                  <a:pt x="0" y="615"/>
                </a:lnTo>
                <a:lnTo>
                  <a:pt x="0" y="183"/>
                </a:lnTo>
                <a:lnTo>
                  <a:pt x="335" y="0"/>
                </a:lnTo>
                <a:lnTo>
                  <a:pt x="335" y="432"/>
                </a:lnTo>
                <a:close/>
              </a:path>
            </a:pathLst>
          </a:custGeom>
          <a:solidFill>
            <a:srgbClr val="00B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73"/>
          </a:p>
        </p:txBody>
      </p:sp>
      <p:sp>
        <p:nvSpPr>
          <p:cNvPr id="7" name="Freeform 6">
            <a:extLst>
              <a:ext uri="{FF2B5EF4-FFF2-40B4-BE49-F238E27FC236}">
                <a16:creationId xmlns:a16="http://schemas.microsoft.com/office/drawing/2014/main" id="{DAB048E1-261F-4FA0-BD85-A43B774B0DA7}"/>
              </a:ext>
            </a:extLst>
          </p:cNvPr>
          <p:cNvSpPr>
            <a:spLocks/>
          </p:cNvSpPr>
          <p:nvPr userDrawn="1"/>
        </p:nvSpPr>
        <p:spPr bwMode="auto">
          <a:xfrm>
            <a:off x="9975089" y="3791941"/>
            <a:ext cx="542476" cy="995749"/>
          </a:xfrm>
          <a:custGeom>
            <a:avLst/>
            <a:gdLst>
              <a:gd name="T0" fmla="*/ 0 w 335"/>
              <a:gd name="T1" fmla="*/ 432 h 615"/>
              <a:gd name="T2" fmla="*/ 335 w 335"/>
              <a:gd name="T3" fmla="*/ 615 h 615"/>
              <a:gd name="T4" fmla="*/ 335 w 335"/>
              <a:gd name="T5" fmla="*/ 183 h 615"/>
              <a:gd name="T6" fmla="*/ 0 w 335"/>
              <a:gd name="T7" fmla="*/ 0 h 615"/>
              <a:gd name="T8" fmla="*/ 0 w 335"/>
              <a:gd name="T9" fmla="*/ 432 h 615"/>
            </a:gdLst>
            <a:ahLst/>
            <a:cxnLst>
              <a:cxn ang="0">
                <a:pos x="T0" y="T1"/>
              </a:cxn>
              <a:cxn ang="0">
                <a:pos x="T2" y="T3"/>
              </a:cxn>
              <a:cxn ang="0">
                <a:pos x="T4" y="T5"/>
              </a:cxn>
              <a:cxn ang="0">
                <a:pos x="T6" y="T7"/>
              </a:cxn>
              <a:cxn ang="0">
                <a:pos x="T8" y="T9"/>
              </a:cxn>
            </a:cxnLst>
            <a:rect l="0" t="0" r="r" b="b"/>
            <a:pathLst>
              <a:path w="335" h="615">
                <a:moveTo>
                  <a:pt x="0" y="432"/>
                </a:moveTo>
                <a:lnTo>
                  <a:pt x="335" y="615"/>
                </a:lnTo>
                <a:lnTo>
                  <a:pt x="335" y="183"/>
                </a:lnTo>
                <a:lnTo>
                  <a:pt x="0" y="0"/>
                </a:lnTo>
                <a:lnTo>
                  <a:pt x="0" y="432"/>
                </a:lnTo>
                <a:close/>
              </a:path>
            </a:pathLst>
          </a:custGeom>
          <a:solidFill>
            <a:srgbClr val="303030"/>
          </a:solidFill>
          <a:ln w="9525">
            <a:solidFill>
              <a:srgbClr val="303030"/>
            </a:solidFill>
            <a:round/>
            <a:headEnd/>
            <a:tailEnd/>
          </a:ln>
        </p:spPr>
        <p:txBody>
          <a:bodyPr vert="horz" wrap="square" lIns="93260" tIns="46630" rIns="93260" bIns="46630" numCol="1" anchor="t" anchorCtr="0" compatLnSpc="1">
            <a:prstTxWarp prst="textNoShape">
              <a:avLst/>
            </a:prstTxWarp>
          </a:bodyPr>
          <a:lstStyle/>
          <a:p>
            <a:pPr lvl="0"/>
            <a:endParaRPr lang="en-US" sz="1873"/>
          </a:p>
        </p:txBody>
      </p:sp>
      <p:sp>
        <p:nvSpPr>
          <p:cNvPr id="8" name="Freeform 7">
            <a:extLst>
              <a:ext uri="{FF2B5EF4-FFF2-40B4-BE49-F238E27FC236}">
                <a16:creationId xmlns:a16="http://schemas.microsoft.com/office/drawing/2014/main" id="{D6AE2091-A22F-41E2-A7B2-EA573798D703}"/>
              </a:ext>
            </a:extLst>
          </p:cNvPr>
          <p:cNvSpPr>
            <a:spLocks/>
          </p:cNvSpPr>
          <p:nvPr userDrawn="1"/>
        </p:nvSpPr>
        <p:spPr bwMode="auto">
          <a:xfrm>
            <a:off x="9432614" y="4491393"/>
            <a:ext cx="1084953" cy="597450"/>
          </a:xfrm>
          <a:custGeom>
            <a:avLst/>
            <a:gdLst>
              <a:gd name="T0" fmla="*/ 335 w 670"/>
              <a:gd name="T1" fmla="*/ 0 h 369"/>
              <a:gd name="T2" fmla="*/ 0 w 670"/>
              <a:gd name="T3" fmla="*/ 183 h 369"/>
              <a:gd name="T4" fmla="*/ 343 w 670"/>
              <a:gd name="T5" fmla="*/ 369 h 369"/>
              <a:gd name="T6" fmla="*/ 670 w 670"/>
              <a:gd name="T7" fmla="*/ 183 h 369"/>
              <a:gd name="T8" fmla="*/ 335 w 670"/>
              <a:gd name="T9" fmla="*/ 0 h 369"/>
            </a:gdLst>
            <a:ahLst/>
            <a:cxnLst>
              <a:cxn ang="0">
                <a:pos x="T0" y="T1"/>
              </a:cxn>
              <a:cxn ang="0">
                <a:pos x="T2" y="T3"/>
              </a:cxn>
              <a:cxn ang="0">
                <a:pos x="T4" y="T5"/>
              </a:cxn>
              <a:cxn ang="0">
                <a:pos x="T6" y="T7"/>
              </a:cxn>
              <a:cxn ang="0">
                <a:pos x="T8" y="T9"/>
              </a:cxn>
            </a:cxnLst>
            <a:rect l="0" t="0" r="r" b="b"/>
            <a:pathLst>
              <a:path w="670" h="369">
                <a:moveTo>
                  <a:pt x="335" y="0"/>
                </a:moveTo>
                <a:lnTo>
                  <a:pt x="0" y="183"/>
                </a:lnTo>
                <a:lnTo>
                  <a:pt x="343" y="369"/>
                </a:lnTo>
                <a:lnTo>
                  <a:pt x="670" y="183"/>
                </a:lnTo>
                <a:lnTo>
                  <a:pt x="335" y="0"/>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73"/>
          </a:p>
        </p:txBody>
      </p:sp>
      <p:sp>
        <p:nvSpPr>
          <p:cNvPr id="9" name="Freeform 8">
            <a:extLst>
              <a:ext uri="{FF2B5EF4-FFF2-40B4-BE49-F238E27FC236}">
                <a16:creationId xmlns:a16="http://schemas.microsoft.com/office/drawing/2014/main" id="{D21A318B-EB22-44CE-9860-FA25AF9D545C}"/>
              </a:ext>
            </a:extLst>
          </p:cNvPr>
          <p:cNvSpPr>
            <a:spLocks/>
          </p:cNvSpPr>
          <p:nvPr userDrawn="1"/>
        </p:nvSpPr>
        <p:spPr bwMode="auto">
          <a:xfrm>
            <a:off x="8885279" y="2801050"/>
            <a:ext cx="542476" cy="995749"/>
          </a:xfrm>
          <a:custGeom>
            <a:avLst/>
            <a:gdLst>
              <a:gd name="T0" fmla="*/ 335 w 335"/>
              <a:gd name="T1" fmla="*/ 432 h 615"/>
              <a:gd name="T2" fmla="*/ 0 w 335"/>
              <a:gd name="T3" fmla="*/ 615 h 615"/>
              <a:gd name="T4" fmla="*/ 0 w 335"/>
              <a:gd name="T5" fmla="*/ 184 h 615"/>
              <a:gd name="T6" fmla="*/ 335 w 335"/>
              <a:gd name="T7" fmla="*/ 0 h 615"/>
              <a:gd name="T8" fmla="*/ 335 w 335"/>
              <a:gd name="T9" fmla="*/ 432 h 615"/>
            </a:gdLst>
            <a:ahLst/>
            <a:cxnLst>
              <a:cxn ang="0">
                <a:pos x="T0" y="T1"/>
              </a:cxn>
              <a:cxn ang="0">
                <a:pos x="T2" y="T3"/>
              </a:cxn>
              <a:cxn ang="0">
                <a:pos x="T4" y="T5"/>
              </a:cxn>
              <a:cxn ang="0">
                <a:pos x="T6" y="T7"/>
              </a:cxn>
              <a:cxn ang="0">
                <a:pos x="T8" y="T9"/>
              </a:cxn>
            </a:cxnLst>
            <a:rect l="0" t="0" r="r" b="b"/>
            <a:pathLst>
              <a:path w="335" h="615">
                <a:moveTo>
                  <a:pt x="335" y="432"/>
                </a:moveTo>
                <a:lnTo>
                  <a:pt x="0" y="615"/>
                </a:lnTo>
                <a:lnTo>
                  <a:pt x="0" y="184"/>
                </a:lnTo>
                <a:lnTo>
                  <a:pt x="335" y="0"/>
                </a:lnTo>
                <a:lnTo>
                  <a:pt x="335" y="432"/>
                </a:lnTo>
                <a:close/>
              </a:path>
            </a:pathLst>
          </a:custGeom>
          <a:solidFill>
            <a:srgbClr val="00B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73"/>
          </a:p>
        </p:txBody>
      </p:sp>
      <p:sp>
        <p:nvSpPr>
          <p:cNvPr id="10" name="Freeform 9">
            <a:extLst>
              <a:ext uri="{FF2B5EF4-FFF2-40B4-BE49-F238E27FC236}">
                <a16:creationId xmlns:a16="http://schemas.microsoft.com/office/drawing/2014/main" id="{6677C354-75B4-4B8D-A3FB-83D8D88ADAA8}"/>
              </a:ext>
            </a:extLst>
          </p:cNvPr>
          <p:cNvSpPr>
            <a:spLocks/>
          </p:cNvSpPr>
          <p:nvPr userDrawn="1"/>
        </p:nvSpPr>
        <p:spPr bwMode="auto">
          <a:xfrm>
            <a:off x="9427755" y="2801050"/>
            <a:ext cx="542476" cy="995749"/>
          </a:xfrm>
          <a:custGeom>
            <a:avLst/>
            <a:gdLst>
              <a:gd name="T0" fmla="*/ 0 w 335"/>
              <a:gd name="T1" fmla="*/ 432 h 615"/>
              <a:gd name="T2" fmla="*/ 335 w 335"/>
              <a:gd name="T3" fmla="*/ 615 h 615"/>
              <a:gd name="T4" fmla="*/ 335 w 335"/>
              <a:gd name="T5" fmla="*/ 184 h 615"/>
              <a:gd name="T6" fmla="*/ 0 w 335"/>
              <a:gd name="T7" fmla="*/ 0 h 615"/>
              <a:gd name="T8" fmla="*/ 0 w 335"/>
              <a:gd name="T9" fmla="*/ 432 h 615"/>
            </a:gdLst>
            <a:ahLst/>
            <a:cxnLst>
              <a:cxn ang="0">
                <a:pos x="T0" y="T1"/>
              </a:cxn>
              <a:cxn ang="0">
                <a:pos x="T2" y="T3"/>
              </a:cxn>
              <a:cxn ang="0">
                <a:pos x="T4" y="T5"/>
              </a:cxn>
              <a:cxn ang="0">
                <a:pos x="T6" y="T7"/>
              </a:cxn>
              <a:cxn ang="0">
                <a:pos x="T8" y="T9"/>
              </a:cxn>
            </a:cxnLst>
            <a:rect l="0" t="0" r="r" b="b"/>
            <a:pathLst>
              <a:path w="335" h="615">
                <a:moveTo>
                  <a:pt x="0" y="432"/>
                </a:moveTo>
                <a:lnTo>
                  <a:pt x="335" y="615"/>
                </a:lnTo>
                <a:lnTo>
                  <a:pt x="335" y="184"/>
                </a:lnTo>
                <a:lnTo>
                  <a:pt x="0" y="0"/>
                </a:lnTo>
                <a:lnTo>
                  <a:pt x="0" y="432"/>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73"/>
          </a:p>
        </p:txBody>
      </p:sp>
      <p:sp>
        <p:nvSpPr>
          <p:cNvPr id="11" name="Freeform 10">
            <a:extLst>
              <a:ext uri="{FF2B5EF4-FFF2-40B4-BE49-F238E27FC236}">
                <a16:creationId xmlns:a16="http://schemas.microsoft.com/office/drawing/2014/main" id="{9EDCD366-5A17-4E5F-B2B6-B1B76149C7CD}"/>
              </a:ext>
            </a:extLst>
          </p:cNvPr>
          <p:cNvSpPr>
            <a:spLocks/>
          </p:cNvSpPr>
          <p:nvPr userDrawn="1"/>
        </p:nvSpPr>
        <p:spPr bwMode="auto">
          <a:xfrm>
            <a:off x="8885279" y="3500501"/>
            <a:ext cx="1084953" cy="597450"/>
          </a:xfrm>
          <a:custGeom>
            <a:avLst/>
            <a:gdLst>
              <a:gd name="T0" fmla="*/ 335 w 670"/>
              <a:gd name="T1" fmla="*/ 0 h 369"/>
              <a:gd name="T2" fmla="*/ 0 w 670"/>
              <a:gd name="T3" fmla="*/ 183 h 369"/>
              <a:gd name="T4" fmla="*/ 343 w 670"/>
              <a:gd name="T5" fmla="*/ 369 h 369"/>
              <a:gd name="T6" fmla="*/ 670 w 670"/>
              <a:gd name="T7" fmla="*/ 183 h 369"/>
              <a:gd name="T8" fmla="*/ 335 w 670"/>
              <a:gd name="T9" fmla="*/ 0 h 369"/>
            </a:gdLst>
            <a:ahLst/>
            <a:cxnLst>
              <a:cxn ang="0">
                <a:pos x="T0" y="T1"/>
              </a:cxn>
              <a:cxn ang="0">
                <a:pos x="T2" y="T3"/>
              </a:cxn>
              <a:cxn ang="0">
                <a:pos x="T4" y="T5"/>
              </a:cxn>
              <a:cxn ang="0">
                <a:pos x="T6" y="T7"/>
              </a:cxn>
              <a:cxn ang="0">
                <a:pos x="T8" y="T9"/>
              </a:cxn>
            </a:cxnLst>
            <a:rect l="0" t="0" r="r" b="b"/>
            <a:pathLst>
              <a:path w="670" h="369">
                <a:moveTo>
                  <a:pt x="335" y="0"/>
                </a:moveTo>
                <a:lnTo>
                  <a:pt x="0" y="183"/>
                </a:lnTo>
                <a:lnTo>
                  <a:pt x="343" y="369"/>
                </a:lnTo>
                <a:lnTo>
                  <a:pt x="670" y="183"/>
                </a:lnTo>
                <a:lnTo>
                  <a:pt x="335"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73"/>
          </a:p>
        </p:txBody>
      </p:sp>
      <p:sp>
        <p:nvSpPr>
          <p:cNvPr id="12" name="Freeform 11">
            <a:extLst>
              <a:ext uri="{FF2B5EF4-FFF2-40B4-BE49-F238E27FC236}">
                <a16:creationId xmlns:a16="http://schemas.microsoft.com/office/drawing/2014/main" id="{EC00DEC6-9991-49C0-AC62-98D39D8C2CB5}"/>
              </a:ext>
            </a:extLst>
          </p:cNvPr>
          <p:cNvSpPr>
            <a:spLocks/>
          </p:cNvSpPr>
          <p:nvPr userDrawn="1"/>
        </p:nvSpPr>
        <p:spPr bwMode="auto">
          <a:xfrm>
            <a:off x="9970232" y="2801050"/>
            <a:ext cx="540857" cy="995749"/>
          </a:xfrm>
          <a:custGeom>
            <a:avLst/>
            <a:gdLst>
              <a:gd name="T0" fmla="*/ 334 w 334"/>
              <a:gd name="T1" fmla="*/ 432 h 615"/>
              <a:gd name="T2" fmla="*/ 0 w 334"/>
              <a:gd name="T3" fmla="*/ 615 h 615"/>
              <a:gd name="T4" fmla="*/ 0 w 334"/>
              <a:gd name="T5" fmla="*/ 184 h 615"/>
              <a:gd name="T6" fmla="*/ 334 w 334"/>
              <a:gd name="T7" fmla="*/ 0 h 615"/>
              <a:gd name="T8" fmla="*/ 334 w 334"/>
              <a:gd name="T9" fmla="*/ 432 h 615"/>
            </a:gdLst>
            <a:ahLst/>
            <a:cxnLst>
              <a:cxn ang="0">
                <a:pos x="T0" y="T1"/>
              </a:cxn>
              <a:cxn ang="0">
                <a:pos x="T2" y="T3"/>
              </a:cxn>
              <a:cxn ang="0">
                <a:pos x="T4" y="T5"/>
              </a:cxn>
              <a:cxn ang="0">
                <a:pos x="T6" y="T7"/>
              </a:cxn>
              <a:cxn ang="0">
                <a:pos x="T8" y="T9"/>
              </a:cxn>
            </a:cxnLst>
            <a:rect l="0" t="0" r="r" b="b"/>
            <a:pathLst>
              <a:path w="334" h="615">
                <a:moveTo>
                  <a:pt x="334" y="432"/>
                </a:moveTo>
                <a:lnTo>
                  <a:pt x="0" y="615"/>
                </a:lnTo>
                <a:lnTo>
                  <a:pt x="0" y="184"/>
                </a:lnTo>
                <a:lnTo>
                  <a:pt x="334" y="0"/>
                </a:lnTo>
                <a:lnTo>
                  <a:pt x="334" y="432"/>
                </a:lnTo>
                <a:close/>
              </a:path>
            </a:pathLst>
          </a:cu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73"/>
          </a:p>
        </p:txBody>
      </p:sp>
      <p:sp>
        <p:nvSpPr>
          <p:cNvPr id="13" name="Freeform 12">
            <a:extLst>
              <a:ext uri="{FF2B5EF4-FFF2-40B4-BE49-F238E27FC236}">
                <a16:creationId xmlns:a16="http://schemas.microsoft.com/office/drawing/2014/main" id="{DD955F93-269E-4A90-9421-03921A2758FD}"/>
              </a:ext>
            </a:extLst>
          </p:cNvPr>
          <p:cNvSpPr>
            <a:spLocks/>
          </p:cNvSpPr>
          <p:nvPr userDrawn="1"/>
        </p:nvSpPr>
        <p:spPr bwMode="auto">
          <a:xfrm>
            <a:off x="9970232" y="3500501"/>
            <a:ext cx="1083333" cy="597450"/>
          </a:xfrm>
          <a:custGeom>
            <a:avLst/>
            <a:gdLst>
              <a:gd name="T0" fmla="*/ 334 w 669"/>
              <a:gd name="T1" fmla="*/ 0 h 369"/>
              <a:gd name="T2" fmla="*/ 0 w 669"/>
              <a:gd name="T3" fmla="*/ 183 h 369"/>
              <a:gd name="T4" fmla="*/ 342 w 669"/>
              <a:gd name="T5" fmla="*/ 369 h 369"/>
              <a:gd name="T6" fmla="*/ 669 w 669"/>
              <a:gd name="T7" fmla="*/ 183 h 369"/>
              <a:gd name="T8" fmla="*/ 334 w 669"/>
              <a:gd name="T9" fmla="*/ 0 h 369"/>
            </a:gdLst>
            <a:ahLst/>
            <a:cxnLst>
              <a:cxn ang="0">
                <a:pos x="T0" y="T1"/>
              </a:cxn>
              <a:cxn ang="0">
                <a:pos x="T2" y="T3"/>
              </a:cxn>
              <a:cxn ang="0">
                <a:pos x="T4" y="T5"/>
              </a:cxn>
              <a:cxn ang="0">
                <a:pos x="T6" y="T7"/>
              </a:cxn>
              <a:cxn ang="0">
                <a:pos x="T8" y="T9"/>
              </a:cxn>
            </a:cxnLst>
            <a:rect l="0" t="0" r="r" b="b"/>
            <a:pathLst>
              <a:path w="669" h="369">
                <a:moveTo>
                  <a:pt x="334" y="0"/>
                </a:moveTo>
                <a:lnTo>
                  <a:pt x="0" y="183"/>
                </a:lnTo>
                <a:lnTo>
                  <a:pt x="342" y="369"/>
                </a:lnTo>
                <a:lnTo>
                  <a:pt x="669" y="183"/>
                </a:lnTo>
                <a:lnTo>
                  <a:pt x="334" y="0"/>
                </a:lnTo>
                <a:close/>
              </a:path>
            </a:pathLst>
          </a:custGeom>
          <a:solidFill>
            <a:srgbClr val="303030"/>
          </a:solidFill>
          <a:ln w="9525">
            <a:solidFill>
              <a:srgbClr val="303030"/>
            </a:solidFill>
            <a:round/>
            <a:headEnd/>
            <a:tailEnd/>
          </a:ln>
        </p:spPr>
        <p:txBody>
          <a:bodyPr vert="horz" wrap="square" lIns="93260" tIns="46630" rIns="93260" bIns="46630" numCol="1" anchor="t" anchorCtr="0" compatLnSpc="1">
            <a:prstTxWarp prst="textNoShape">
              <a:avLst/>
            </a:prstTxWarp>
          </a:bodyPr>
          <a:lstStyle/>
          <a:p>
            <a:pPr lvl="0"/>
            <a:endParaRPr lang="en-US" sz="1873"/>
          </a:p>
        </p:txBody>
      </p:sp>
      <p:sp>
        <p:nvSpPr>
          <p:cNvPr id="14" name="Freeform 13">
            <a:extLst>
              <a:ext uri="{FF2B5EF4-FFF2-40B4-BE49-F238E27FC236}">
                <a16:creationId xmlns:a16="http://schemas.microsoft.com/office/drawing/2014/main" id="{8FECE066-8531-447C-BB25-9F5F4E759C5A}"/>
              </a:ext>
            </a:extLst>
          </p:cNvPr>
          <p:cNvSpPr>
            <a:spLocks/>
          </p:cNvSpPr>
          <p:nvPr userDrawn="1"/>
        </p:nvSpPr>
        <p:spPr bwMode="auto">
          <a:xfrm>
            <a:off x="11594422" y="2801050"/>
            <a:ext cx="542476" cy="995749"/>
          </a:xfrm>
          <a:custGeom>
            <a:avLst/>
            <a:gdLst>
              <a:gd name="T0" fmla="*/ 0 w 335"/>
              <a:gd name="T1" fmla="*/ 432 h 615"/>
              <a:gd name="T2" fmla="*/ 335 w 335"/>
              <a:gd name="T3" fmla="*/ 615 h 615"/>
              <a:gd name="T4" fmla="*/ 335 w 335"/>
              <a:gd name="T5" fmla="*/ 184 h 615"/>
              <a:gd name="T6" fmla="*/ 0 w 335"/>
              <a:gd name="T7" fmla="*/ 0 h 615"/>
              <a:gd name="T8" fmla="*/ 0 w 335"/>
              <a:gd name="T9" fmla="*/ 432 h 615"/>
            </a:gdLst>
            <a:ahLst/>
            <a:cxnLst>
              <a:cxn ang="0">
                <a:pos x="T0" y="T1"/>
              </a:cxn>
              <a:cxn ang="0">
                <a:pos x="T2" y="T3"/>
              </a:cxn>
              <a:cxn ang="0">
                <a:pos x="T4" y="T5"/>
              </a:cxn>
              <a:cxn ang="0">
                <a:pos x="T6" y="T7"/>
              </a:cxn>
              <a:cxn ang="0">
                <a:pos x="T8" y="T9"/>
              </a:cxn>
            </a:cxnLst>
            <a:rect l="0" t="0" r="r" b="b"/>
            <a:pathLst>
              <a:path w="335" h="615">
                <a:moveTo>
                  <a:pt x="0" y="432"/>
                </a:moveTo>
                <a:lnTo>
                  <a:pt x="335" y="615"/>
                </a:lnTo>
                <a:lnTo>
                  <a:pt x="335" y="184"/>
                </a:lnTo>
                <a:lnTo>
                  <a:pt x="0" y="0"/>
                </a:lnTo>
                <a:lnTo>
                  <a:pt x="0" y="432"/>
                </a:lnTo>
                <a:close/>
              </a:path>
            </a:pathLst>
          </a:custGeom>
          <a:solidFill>
            <a:srgbClr val="303030"/>
          </a:solidFill>
          <a:ln w="9525">
            <a:solidFill>
              <a:srgbClr val="303030"/>
            </a:solidFill>
            <a:round/>
            <a:headEnd/>
            <a:tailEnd/>
          </a:ln>
        </p:spPr>
        <p:txBody>
          <a:bodyPr vert="horz" wrap="square" lIns="93260" tIns="46630" rIns="93260" bIns="46630" numCol="1" anchor="t" anchorCtr="0" compatLnSpc="1">
            <a:prstTxWarp prst="textNoShape">
              <a:avLst/>
            </a:prstTxWarp>
          </a:bodyPr>
          <a:lstStyle/>
          <a:p>
            <a:pPr lvl="0"/>
            <a:endParaRPr lang="en-US" sz="1873"/>
          </a:p>
        </p:txBody>
      </p:sp>
      <p:sp>
        <p:nvSpPr>
          <p:cNvPr id="15" name="Freeform 14">
            <a:extLst>
              <a:ext uri="{FF2B5EF4-FFF2-40B4-BE49-F238E27FC236}">
                <a16:creationId xmlns:a16="http://schemas.microsoft.com/office/drawing/2014/main" id="{08669DD9-B208-4F31-B930-29DBE1CFCA0A}"/>
              </a:ext>
            </a:extLst>
          </p:cNvPr>
          <p:cNvSpPr>
            <a:spLocks/>
          </p:cNvSpPr>
          <p:nvPr userDrawn="1"/>
        </p:nvSpPr>
        <p:spPr bwMode="auto">
          <a:xfrm>
            <a:off x="11051947" y="3500501"/>
            <a:ext cx="1084953" cy="597450"/>
          </a:xfrm>
          <a:custGeom>
            <a:avLst/>
            <a:gdLst>
              <a:gd name="T0" fmla="*/ 335 w 670"/>
              <a:gd name="T1" fmla="*/ 0 h 369"/>
              <a:gd name="T2" fmla="*/ 0 w 670"/>
              <a:gd name="T3" fmla="*/ 183 h 369"/>
              <a:gd name="T4" fmla="*/ 343 w 670"/>
              <a:gd name="T5" fmla="*/ 369 h 369"/>
              <a:gd name="T6" fmla="*/ 670 w 670"/>
              <a:gd name="T7" fmla="*/ 183 h 369"/>
              <a:gd name="T8" fmla="*/ 335 w 670"/>
              <a:gd name="T9" fmla="*/ 0 h 369"/>
            </a:gdLst>
            <a:ahLst/>
            <a:cxnLst>
              <a:cxn ang="0">
                <a:pos x="T0" y="T1"/>
              </a:cxn>
              <a:cxn ang="0">
                <a:pos x="T2" y="T3"/>
              </a:cxn>
              <a:cxn ang="0">
                <a:pos x="T4" y="T5"/>
              </a:cxn>
              <a:cxn ang="0">
                <a:pos x="T6" y="T7"/>
              </a:cxn>
              <a:cxn ang="0">
                <a:pos x="T8" y="T9"/>
              </a:cxn>
            </a:cxnLst>
            <a:rect l="0" t="0" r="r" b="b"/>
            <a:pathLst>
              <a:path w="670" h="369">
                <a:moveTo>
                  <a:pt x="335" y="0"/>
                </a:moveTo>
                <a:lnTo>
                  <a:pt x="0" y="183"/>
                </a:lnTo>
                <a:lnTo>
                  <a:pt x="343" y="369"/>
                </a:lnTo>
                <a:lnTo>
                  <a:pt x="670" y="183"/>
                </a:lnTo>
                <a:lnTo>
                  <a:pt x="335" y="0"/>
                </a:lnTo>
                <a:close/>
              </a:path>
            </a:pathLst>
          </a:custGeom>
          <a:solidFill>
            <a:srgbClr val="303030"/>
          </a:solidFill>
          <a:ln w="9525">
            <a:solidFill>
              <a:srgbClr val="303030"/>
            </a:solidFill>
            <a:round/>
            <a:headEnd/>
            <a:tailEnd/>
          </a:ln>
        </p:spPr>
        <p:txBody>
          <a:bodyPr vert="horz" wrap="square" lIns="93260" tIns="46630" rIns="93260" bIns="46630" numCol="1" anchor="t" anchorCtr="0" compatLnSpc="1">
            <a:prstTxWarp prst="textNoShape">
              <a:avLst/>
            </a:prstTxWarp>
          </a:bodyPr>
          <a:lstStyle/>
          <a:p>
            <a:pPr lvl="0"/>
            <a:endParaRPr lang="en-US" sz="1873"/>
          </a:p>
        </p:txBody>
      </p:sp>
      <p:sp>
        <p:nvSpPr>
          <p:cNvPr id="16" name="Freeform 15">
            <a:extLst>
              <a:ext uri="{FF2B5EF4-FFF2-40B4-BE49-F238E27FC236}">
                <a16:creationId xmlns:a16="http://schemas.microsoft.com/office/drawing/2014/main" id="{0CCB16EE-1758-4CED-B140-A7D51018E9A2}"/>
              </a:ext>
            </a:extLst>
          </p:cNvPr>
          <p:cNvSpPr>
            <a:spLocks/>
          </p:cNvSpPr>
          <p:nvPr userDrawn="1"/>
        </p:nvSpPr>
        <p:spPr bwMode="auto">
          <a:xfrm>
            <a:off x="10507851" y="1803682"/>
            <a:ext cx="540857" cy="997367"/>
          </a:xfrm>
          <a:custGeom>
            <a:avLst/>
            <a:gdLst>
              <a:gd name="T0" fmla="*/ 334 w 334"/>
              <a:gd name="T1" fmla="*/ 432 h 616"/>
              <a:gd name="T2" fmla="*/ 0 w 334"/>
              <a:gd name="T3" fmla="*/ 616 h 616"/>
              <a:gd name="T4" fmla="*/ 0 w 334"/>
              <a:gd name="T5" fmla="*/ 183 h 616"/>
              <a:gd name="T6" fmla="*/ 334 w 334"/>
              <a:gd name="T7" fmla="*/ 0 h 616"/>
              <a:gd name="T8" fmla="*/ 334 w 334"/>
              <a:gd name="T9" fmla="*/ 432 h 616"/>
            </a:gdLst>
            <a:ahLst/>
            <a:cxnLst>
              <a:cxn ang="0">
                <a:pos x="T0" y="T1"/>
              </a:cxn>
              <a:cxn ang="0">
                <a:pos x="T2" y="T3"/>
              </a:cxn>
              <a:cxn ang="0">
                <a:pos x="T4" y="T5"/>
              </a:cxn>
              <a:cxn ang="0">
                <a:pos x="T6" y="T7"/>
              </a:cxn>
              <a:cxn ang="0">
                <a:pos x="T8" y="T9"/>
              </a:cxn>
            </a:cxnLst>
            <a:rect l="0" t="0" r="r" b="b"/>
            <a:pathLst>
              <a:path w="334" h="616">
                <a:moveTo>
                  <a:pt x="334" y="432"/>
                </a:moveTo>
                <a:lnTo>
                  <a:pt x="0" y="616"/>
                </a:lnTo>
                <a:lnTo>
                  <a:pt x="0" y="183"/>
                </a:lnTo>
                <a:lnTo>
                  <a:pt x="334" y="0"/>
                </a:lnTo>
                <a:lnTo>
                  <a:pt x="334" y="432"/>
                </a:lnTo>
                <a:close/>
              </a:path>
            </a:pathLst>
          </a:custGeom>
          <a:solidFill>
            <a:srgbClr val="0078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73"/>
          </a:p>
        </p:txBody>
      </p:sp>
      <p:sp>
        <p:nvSpPr>
          <p:cNvPr id="17" name="Freeform 16">
            <a:extLst>
              <a:ext uri="{FF2B5EF4-FFF2-40B4-BE49-F238E27FC236}">
                <a16:creationId xmlns:a16="http://schemas.microsoft.com/office/drawing/2014/main" id="{F39B0346-55F9-43EF-8522-050D7947331E}"/>
              </a:ext>
            </a:extLst>
          </p:cNvPr>
          <p:cNvSpPr>
            <a:spLocks/>
          </p:cNvSpPr>
          <p:nvPr userDrawn="1"/>
        </p:nvSpPr>
        <p:spPr bwMode="auto">
          <a:xfrm>
            <a:off x="11048707" y="1803682"/>
            <a:ext cx="542476" cy="997367"/>
          </a:xfrm>
          <a:custGeom>
            <a:avLst/>
            <a:gdLst>
              <a:gd name="T0" fmla="*/ 0 w 335"/>
              <a:gd name="T1" fmla="*/ 432 h 616"/>
              <a:gd name="T2" fmla="*/ 335 w 335"/>
              <a:gd name="T3" fmla="*/ 616 h 616"/>
              <a:gd name="T4" fmla="*/ 335 w 335"/>
              <a:gd name="T5" fmla="*/ 183 h 616"/>
              <a:gd name="T6" fmla="*/ 0 w 335"/>
              <a:gd name="T7" fmla="*/ 0 h 616"/>
              <a:gd name="T8" fmla="*/ 0 w 335"/>
              <a:gd name="T9" fmla="*/ 432 h 616"/>
            </a:gdLst>
            <a:ahLst/>
            <a:cxnLst>
              <a:cxn ang="0">
                <a:pos x="T0" y="T1"/>
              </a:cxn>
              <a:cxn ang="0">
                <a:pos x="T2" y="T3"/>
              </a:cxn>
              <a:cxn ang="0">
                <a:pos x="T4" y="T5"/>
              </a:cxn>
              <a:cxn ang="0">
                <a:pos x="T6" y="T7"/>
              </a:cxn>
              <a:cxn ang="0">
                <a:pos x="T8" y="T9"/>
              </a:cxn>
            </a:cxnLst>
            <a:rect l="0" t="0" r="r" b="b"/>
            <a:pathLst>
              <a:path w="335" h="616">
                <a:moveTo>
                  <a:pt x="0" y="432"/>
                </a:moveTo>
                <a:lnTo>
                  <a:pt x="335" y="616"/>
                </a:lnTo>
                <a:lnTo>
                  <a:pt x="335" y="183"/>
                </a:lnTo>
                <a:lnTo>
                  <a:pt x="0" y="0"/>
                </a:lnTo>
                <a:lnTo>
                  <a:pt x="0" y="432"/>
                </a:lnTo>
                <a:close/>
              </a:path>
            </a:pathLst>
          </a:cu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73"/>
          </a:p>
        </p:txBody>
      </p:sp>
      <p:sp>
        <p:nvSpPr>
          <p:cNvPr id="18" name="Freeform 17">
            <a:extLst>
              <a:ext uri="{FF2B5EF4-FFF2-40B4-BE49-F238E27FC236}">
                <a16:creationId xmlns:a16="http://schemas.microsoft.com/office/drawing/2014/main" id="{98D8B928-2DCB-4B88-A19B-669D1B42B8AB}"/>
              </a:ext>
            </a:extLst>
          </p:cNvPr>
          <p:cNvSpPr>
            <a:spLocks/>
          </p:cNvSpPr>
          <p:nvPr userDrawn="1"/>
        </p:nvSpPr>
        <p:spPr bwMode="auto">
          <a:xfrm>
            <a:off x="10507851" y="2503134"/>
            <a:ext cx="1083333" cy="597450"/>
          </a:xfrm>
          <a:custGeom>
            <a:avLst/>
            <a:gdLst>
              <a:gd name="T0" fmla="*/ 334 w 669"/>
              <a:gd name="T1" fmla="*/ 0 h 369"/>
              <a:gd name="T2" fmla="*/ 0 w 669"/>
              <a:gd name="T3" fmla="*/ 184 h 369"/>
              <a:gd name="T4" fmla="*/ 342 w 669"/>
              <a:gd name="T5" fmla="*/ 369 h 369"/>
              <a:gd name="T6" fmla="*/ 669 w 669"/>
              <a:gd name="T7" fmla="*/ 184 h 369"/>
              <a:gd name="T8" fmla="*/ 334 w 669"/>
              <a:gd name="T9" fmla="*/ 0 h 369"/>
            </a:gdLst>
            <a:ahLst/>
            <a:cxnLst>
              <a:cxn ang="0">
                <a:pos x="T0" y="T1"/>
              </a:cxn>
              <a:cxn ang="0">
                <a:pos x="T2" y="T3"/>
              </a:cxn>
              <a:cxn ang="0">
                <a:pos x="T4" y="T5"/>
              </a:cxn>
              <a:cxn ang="0">
                <a:pos x="T6" y="T7"/>
              </a:cxn>
              <a:cxn ang="0">
                <a:pos x="T8" y="T9"/>
              </a:cxn>
            </a:cxnLst>
            <a:rect l="0" t="0" r="r" b="b"/>
            <a:pathLst>
              <a:path w="669" h="369">
                <a:moveTo>
                  <a:pt x="334" y="0"/>
                </a:moveTo>
                <a:lnTo>
                  <a:pt x="0" y="184"/>
                </a:lnTo>
                <a:lnTo>
                  <a:pt x="342" y="369"/>
                </a:lnTo>
                <a:lnTo>
                  <a:pt x="669" y="184"/>
                </a:lnTo>
                <a:lnTo>
                  <a:pt x="334" y="0"/>
                </a:lnTo>
                <a:close/>
              </a:path>
            </a:pathLst>
          </a:custGeom>
          <a:solidFill>
            <a:srgbClr val="303030"/>
          </a:solidFill>
          <a:ln w="9525">
            <a:solidFill>
              <a:srgbClr val="303030"/>
            </a:solidFill>
            <a:round/>
            <a:headEnd/>
            <a:tailEnd/>
          </a:ln>
        </p:spPr>
        <p:txBody>
          <a:bodyPr vert="horz" wrap="square" lIns="93260" tIns="46630" rIns="93260" bIns="46630" numCol="1" anchor="t" anchorCtr="0" compatLnSpc="1">
            <a:prstTxWarp prst="textNoShape">
              <a:avLst/>
            </a:prstTxWarp>
          </a:bodyPr>
          <a:lstStyle/>
          <a:p>
            <a:pPr lvl="0"/>
            <a:endParaRPr lang="en-US" sz="1873"/>
          </a:p>
        </p:txBody>
      </p:sp>
      <p:sp>
        <p:nvSpPr>
          <p:cNvPr id="19" name="Freeform 18">
            <a:extLst>
              <a:ext uri="{FF2B5EF4-FFF2-40B4-BE49-F238E27FC236}">
                <a16:creationId xmlns:a16="http://schemas.microsoft.com/office/drawing/2014/main" id="{1A70C251-32F6-4B73-984D-F8C61AC8C052}"/>
              </a:ext>
            </a:extLst>
          </p:cNvPr>
          <p:cNvSpPr>
            <a:spLocks/>
          </p:cNvSpPr>
          <p:nvPr userDrawn="1"/>
        </p:nvSpPr>
        <p:spPr bwMode="auto">
          <a:xfrm>
            <a:off x="11592803" y="1803682"/>
            <a:ext cx="542476" cy="997367"/>
          </a:xfrm>
          <a:custGeom>
            <a:avLst/>
            <a:gdLst>
              <a:gd name="T0" fmla="*/ 335 w 335"/>
              <a:gd name="T1" fmla="*/ 432 h 616"/>
              <a:gd name="T2" fmla="*/ 0 w 335"/>
              <a:gd name="T3" fmla="*/ 616 h 616"/>
              <a:gd name="T4" fmla="*/ 0 w 335"/>
              <a:gd name="T5" fmla="*/ 183 h 616"/>
              <a:gd name="T6" fmla="*/ 335 w 335"/>
              <a:gd name="T7" fmla="*/ 0 h 616"/>
              <a:gd name="T8" fmla="*/ 335 w 335"/>
              <a:gd name="T9" fmla="*/ 432 h 616"/>
            </a:gdLst>
            <a:ahLst/>
            <a:cxnLst>
              <a:cxn ang="0">
                <a:pos x="T0" y="T1"/>
              </a:cxn>
              <a:cxn ang="0">
                <a:pos x="T2" y="T3"/>
              </a:cxn>
              <a:cxn ang="0">
                <a:pos x="T4" y="T5"/>
              </a:cxn>
              <a:cxn ang="0">
                <a:pos x="T6" y="T7"/>
              </a:cxn>
              <a:cxn ang="0">
                <a:pos x="T8" y="T9"/>
              </a:cxn>
            </a:cxnLst>
            <a:rect l="0" t="0" r="r" b="b"/>
            <a:pathLst>
              <a:path w="335" h="616">
                <a:moveTo>
                  <a:pt x="335" y="432"/>
                </a:moveTo>
                <a:lnTo>
                  <a:pt x="0" y="616"/>
                </a:lnTo>
                <a:lnTo>
                  <a:pt x="0" y="183"/>
                </a:lnTo>
                <a:lnTo>
                  <a:pt x="335" y="0"/>
                </a:lnTo>
                <a:lnTo>
                  <a:pt x="335" y="432"/>
                </a:lnTo>
                <a:close/>
              </a:path>
            </a:pathLst>
          </a:custGeom>
          <a:solidFill>
            <a:srgbClr val="0078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73"/>
          </a:p>
        </p:txBody>
      </p:sp>
      <p:sp>
        <p:nvSpPr>
          <p:cNvPr id="56" name="Freeform: Shape 55">
            <a:extLst>
              <a:ext uri="{FF2B5EF4-FFF2-40B4-BE49-F238E27FC236}">
                <a16:creationId xmlns:a16="http://schemas.microsoft.com/office/drawing/2014/main" id="{3D9CB0A4-F5B0-4CC8-86C0-D0C623D63A6C}"/>
              </a:ext>
            </a:extLst>
          </p:cNvPr>
          <p:cNvSpPr>
            <a:spLocks/>
          </p:cNvSpPr>
          <p:nvPr userDrawn="1"/>
        </p:nvSpPr>
        <p:spPr bwMode="auto">
          <a:xfrm>
            <a:off x="12135281" y="1803683"/>
            <a:ext cx="301196" cy="864862"/>
          </a:xfrm>
          <a:custGeom>
            <a:avLst/>
            <a:gdLst>
              <a:gd name="connsiteX0" fmla="*/ 0 w 295275"/>
              <a:gd name="connsiteY0" fmla="*/ 0 h 847981"/>
              <a:gd name="connsiteX1" fmla="*/ 295275 w 295275"/>
              <a:gd name="connsiteY1" fmla="*/ 161300 h 847981"/>
              <a:gd name="connsiteX2" fmla="*/ 295275 w 295275"/>
              <a:gd name="connsiteY2" fmla="*/ 847981 h 847981"/>
              <a:gd name="connsiteX3" fmla="*/ 0 w 295275"/>
              <a:gd name="connsiteY3" fmla="*/ 685800 h 847981"/>
            </a:gdLst>
            <a:ahLst/>
            <a:cxnLst>
              <a:cxn ang="0">
                <a:pos x="connsiteX0" y="connsiteY0"/>
              </a:cxn>
              <a:cxn ang="0">
                <a:pos x="connsiteX1" y="connsiteY1"/>
              </a:cxn>
              <a:cxn ang="0">
                <a:pos x="connsiteX2" y="connsiteY2"/>
              </a:cxn>
              <a:cxn ang="0">
                <a:pos x="connsiteX3" y="connsiteY3"/>
              </a:cxn>
            </a:cxnLst>
            <a:rect l="l" t="t" r="r" b="b"/>
            <a:pathLst>
              <a:path w="295275" h="847981">
                <a:moveTo>
                  <a:pt x="0" y="0"/>
                </a:moveTo>
                <a:lnTo>
                  <a:pt x="295275" y="161300"/>
                </a:lnTo>
                <a:lnTo>
                  <a:pt x="295275" y="847981"/>
                </a:lnTo>
                <a:lnTo>
                  <a:pt x="0" y="685800"/>
                </a:lnTo>
                <a:close/>
              </a:path>
            </a:pathLst>
          </a:custGeom>
          <a:solidFill>
            <a:srgbClr val="00B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noAutofit/>
          </a:bodyPr>
          <a:lstStyle/>
          <a:p>
            <a:endParaRPr lang="en-US" sz="1873"/>
          </a:p>
        </p:txBody>
      </p:sp>
      <p:sp>
        <p:nvSpPr>
          <p:cNvPr id="61" name="Freeform: Shape 60">
            <a:extLst>
              <a:ext uri="{FF2B5EF4-FFF2-40B4-BE49-F238E27FC236}">
                <a16:creationId xmlns:a16="http://schemas.microsoft.com/office/drawing/2014/main" id="{420E963F-E05E-4A2F-AC93-D760E57AB6C6}"/>
              </a:ext>
            </a:extLst>
          </p:cNvPr>
          <p:cNvSpPr>
            <a:spLocks/>
          </p:cNvSpPr>
          <p:nvPr userDrawn="1"/>
        </p:nvSpPr>
        <p:spPr bwMode="auto">
          <a:xfrm>
            <a:off x="11592804" y="2503134"/>
            <a:ext cx="843672" cy="597450"/>
          </a:xfrm>
          <a:custGeom>
            <a:avLst/>
            <a:gdLst>
              <a:gd name="connsiteX0" fmla="*/ 531813 w 827087"/>
              <a:gd name="connsiteY0" fmla="*/ 0 h 585788"/>
              <a:gd name="connsiteX1" fmla="*/ 827087 w 827087"/>
              <a:gd name="connsiteY1" fmla="*/ 162181 h 585788"/>
              <a:gd name="connsiteX2" fmla="*/ 827087 w 827087"/>
              <a:gd name="connsiteY2" fmla="*/ 425514 h 585788"/>
              <a:gd name="connsiteX3" fmla="*/ 542925 w 827087"/>
              <a:gd name="connsiteY3" fmla="*/ 585788 h 585788"/>
              <a:gd name="connsiteX4" fmla="*/ 0 w 827087"/>
              <a:gd name="connsiteY4" fmla="*/ 292100 h 58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7087" h="585788">
                <a:moveTo>
                  <a:pt x="531813" y="0"/>
                </a:moveTo>
                <a:lnTo>
                  <a:pt x="827087" y="162181"/>
                </a:lnTo>
                <a:lnTo>
                  <a:pt x="827087" y="425514"/>
                </a:lnTo>
                <a:lnTo>
                  <a:pt x="542925" y="585788"/>
                </a:lnTo>
                <a:lnTo>
                  <a:pt x="0" y="292100"/>
                </a:lnTo>
                <a:close/>
              </a:path>
            </a:pathLst>
          </a:custGeom>
          <a:solidFill>
            <a:srgbClr val="303030"/>
          </a:solidFill>
          <a:ln w="9525">
            <a:noFill/>
            <a:round/>
            <a:headEnd/>
            <a:tailEnd/>
          </a:ln>
        </p:spPr>
        <p:txBody>
          <a:bodyPr vert="horz" wrap="square" lIns="93260" tIns="46630" rIns="93260" bIns="46630" numCol="1" anchor="t" anchorCtr="0" compatLnSpc="1">
            <a:prstTxWarp prst="textNoShape">
              <a:avLst/>
            </a:prstTxWarp>
            <a:noAutofit/>
          </a:bodyPr>
          <a:lstStyle/>
          <a:p>
            <a:endParaRPr lang="en-US" sz="1873"/>
          </a:p>
        </p:txBody>
      </p:sp>
      <p:sp>
        <p:nvSpPr>
          <p:cNvPr id="22" name="Freeform 21">
            <a:extLst>
              <a:ext uri="{FF2B5EF4-FFF2-40B4-BE49-F238E27FC236}">
                <a16:creationId xmlns:a16="http://schemas.microsoft.com/office/drawing/2014/main" id="{4814C730-27CA-46D5-ADF3-1E84015A4D46}"/>
              </a:ext>
            </a:extLst>
          </p:cNvPr>
          <p:cNvSpPr>
            <a:spLocks/>
          </p:cNvSpPr>
          <p:nvPr userDrawn="1"/>
        </p:nvSpPr>
        <p:spPr bwMode="auto">
          <a:xfrm>
            <a:off x="10524044" y="4484917"/>
            <a:ext cx="540857" cy="997367"/>
          </a:xfrm>
          <a:custGeom>
            <a:avLst/>
            <a:gdLst>
              <a:gd name="T0" fmla="*/ 334 w 334"/>
              <a:gd name="T1" fmla="*/ 432 h 616"/>
              <a:gd name="T2" fmla="*/ 0 w 334"/>
              <a:gd name="T3" fmla="*/ 616 h 616"/>
              <a:gd name="T4" fmla="*/ 0 w 334"/>
              <a:gd name="T5" fmla="*/ 184 h 616"/>
              <a:gd name="T6" fmla="*/ 334 w 334"/>
              <a:gd name="T7" fmla="*/ 0 h 616"/>
              <a:gd name="T8" fmla="*/ 334 w 334"/>
              <a:gd name="T9" fmla="*/ 432 h 616"/>
            </a:gdLst>
            <a:ahLst/>
            <a:cxnLst>
              <a:cxn ang="0">
                <a:pos x="T0" y="T1"/>
              </a:cxn>
              <a:cxn ang="0">
                <a:pos x="T2" y="T3"/>
              </a:cxn>
              <a:cxn ang="0">
                <a:pos x="T4" y="T5"/>
              </a:cxn>
              <a:cxn ang="0">
                <a:pos x="T6" y="T7"/>
              </a:cxn>
              <a:cxn ang="0">
                <a:pos x="T8" y="T9"/>
              </a:cxn>
            </a:cxnLst>
            <a:rect l="0" t="0" r="r" b="b"/>
            <a:pathLst>
              <a:path w="334" h="616">
                <a:moveTo>
                  <a:pt x="334" y="432"/>
                </a:moveTo>
                <a:lnTo>
                  <a:pt x="0" y="616"/>
                </a:lnTo>
                <a:lnTo>
                  <a:pt x="0" y="184"/>
                </a:lnTo>
                <a:lnTo>
                  <a:pt x="334" y="0"/>
                </a:lnTo>
                <a:lnTo>
                  <a:pt x="334" y="432"/>
                </a:lnTo>
                <a:close/>
              </a:path>
            </a:pathLst>
          </a:custGeom>
          <a:solidFill>
            <a:srgbClr val="0078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73"/>
          </a:p>
        </p:txBody>
      </p:sp>
      <p:sp>
        <p:nvSpPr>
          <p:cNvPr id="23" name="Freeform 22">
            <a:extLst>
              <a:ext uri="{FF2B5EF4-FFF2-40B4-BE49-F238E27FC236}">
                <a16:creationId xmlns:a16="http://schemas.microsoft.com/office/drawing/2014/main" id="{547D04F2-3C0E-4F35-964D-27E884533426}"/>
              </a:ext>
            </a:extLst>
          </p:cNvPr>
          <p:cNvSpPr>
            <a:spLocks/>
          </p:cNvSpPr>
          <p:nvPr userDrawn="1"/>
        </p:nvSpPr>
        <p:spPr bwMode="auto">
          <a:xfrm>
            <a:off x="11064901" y="4484917"/>
            <a:ext cx="542476" cy="997367"/>
          </a:xfrm>
          <a:custGeom>
            <a:avLst/>
            <a:gdLst>
              <a:gd name="T0" fmla="*/ 0 w 335"/>
              <a:gd name="T1" fmla="*/ 432 h 616"/>
              <a:gd name="T2" fmla="*/ 335 w 335"/>
              <a:gd name="T3" fmla="*/ 616 h 616"/>
              <a:gd name="T4" fmla="*/ 335 w 335"/>
              <a:gd name="T5" fmla="*/ 184 h 616"/>
              <a:gd name="T6" fmla="*/ 0 w 335"/>
              <a:gd name="T7" fmla="*/ 0 h 616"/>
              <a:gd name="T8" fmla="*/ 0 w 335"/>
              <a:gd name="T9" fmla="*/ 432 h 616"/>
            </a:gdLst>
            <a:ahLst/>
            <a:cxnLst>
              <a:cxn ang="0">
                <a:pos x="T0" y="T1"/>
              </a:cxn>
              <a:cxn ang="0">
                <a:pos x="T2" y="T3"/>
              </a:cxn>
              <a:cxn ang="0">
                <a:pos x="T4" y="T5"/>
              </a:cxn>
              <a:cxn ang="0">
                <a:pos x="T6" y="T7"/>
              </a:cxn>
              <a:cxn ang="0">
                <a:pos x="T8" y="T9"/>
              </a:cxn>
            </a:cxnLst>
            <a:rect l="0" t="0" r="r" b="b"/>
            <a:pathLst>
              <a:path w="335" h="616">
                <a:moveTo>
                  <a:pt x="0" y="432"/>
                </a:moveTo>
                <a:lnTo>
                  <a:pt x="335" y="616"/>
                </a:lnTo>
                <a:lnTo>
                  <a:pt x="335" y="184"/>
                </a:lnTo>
                <a:lnTo>
                  <a:pt x="0" y="0"/>
                </a:lnTo>
                <a:lnTo>
                  <a:pt x="0" y="432"/>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73"/>
          </a:p>
        </p:txBody>
      </p:sp>
      <p:sp>
        <p:nvSpPr>
          <p:cNvPr id="24" name="Freeform 23">
            <a:extLst>
              <a:ext uri="{FF2B5EF4-FFF2-40B4-BE49-F238E27FC236}">
                <a16:creationId xmlns:a16="http://schemas.microsoft.com/office/drawing/2014/main" id="{35E82DE2-A614-42E1-9A59-46CB955F2302}"/>
              </a:ext>
            </a:extLst>
          </p:cNvPr>
          <p:cNvSpPr>
            <a:spLocks/>
          </p:cNvSpPr>
          <p:nvPr userDrawn="1"/>
        </p:nvSpPr>
        <p:spPr bwMode="auto">
          <a:xfrm>
            <a:off x="10524044" y="5184369"/>
            <a:ext cx="1083333" cy="599068"/>
          </a:xfrm>
          <a:custGeom>
            <a:avLst/>
            <a:gdLst>
              <a:gd name="T0" fmla="*/ 334 w 669"/>
              <a:gd name="T1" fmla="*/ 0 h 370"/>
              <a:gd name="T2" fmla="*/ 0 w 669"/>
              <a:gd name="T3" fmla="*/ 184 h 370"/>
              <a:gd name="T4" fmla="*/ 342 w 669"/>
              <a:gd name="T5" fmla="*/ 370 h 370"/>
              <a:gd name="T6" fmla="*/ 669 w 669"/>
              <a:gd name="T7" fmla="*/ 184 h 370"/>
              <a:gd name="T8" fmla="*/ 334 w 669"/>
              <a:gd name="T9" fmla="*/ 0 h 370"/>
            </a:gdLst>
            <a:ahLst/>
            <a:cxnLst>
              <a:cxn ang="0">
                <a:pos x="T0" y="T1"/>
              </a:cxn>
              <a:cxn ang="0">
                <a:pos x="T2" y="T3"/>
              </a:cxn>
              <a:cxn ang="0">
                <a:pos x="T4" y="T5"/>
              </a:cxn>
              <a:cxn ang="0">
                <a:pos x="T6" y="T7"/>
              </a:cxn>
              <a:cxn ang="0">
                <a:pos x="T8" y="T9"/>
              </a:cxn>
            </a:cxnLst>
            <a:rect l="0" t="0" r="r" b="b"/>
            <a:pathLst>
              <a:path w="669" h="370">
                <a:moveTo>
                  <a:pt x="334" y="0"/>
                </a:moveTo>
                <a:lnTo>
                  <a:pt x="0" y="184"/>
                </a:lnTo>
                <a:lnTo>
                  <a:pt x="342" y="370"/>
                </a:lnTo>
                <a:lnTo>
                  <a:pt x="669" y="184"/>
                </a:lnTo>
                <a:lnTo>
                  <a:pt x="334" y="0"/>
                </a:lnTo>
                <a:close/>
              </a:path>
            </a:pathLst>
          </a:custGeom>
          <a:solidFill>
            <a:srgbClr val="303030"/>
          </a:solidFill>
          <a:ln w="9525">
            <a:solidFill>
              <a:srgbClr val="303030"/>
            </a:solidFill>
            <a:round/>
            <a:headEnd/>
            <a:tailEnd/>
          </a:ln>
        </p:spPr>
        <p:txBody>
          <a:bodyPr vert="horz" wrap="square" lIns="93260" tIns="46630" rIns="93260" bIns="46630" numCol="1" anchor="t" anchorCtr="0" compatLnSpc="1">
            <a:prstTxWarp prst="textNoShape">
              <a:avLst/>
            </a:prstTxWarp>
          </a:bodyPr>
          <a:lstStyle/>
          <a:p>
            <a:pPr lvl="0"/>
            <a:endParaRPr lang="en-US" sz="1873"/>
          </a:p>
        </p:txBody>
      </p:sp>
      <p:sp>
        <p:nvSpPr>
          <p:cNvPr id="25" name="Freeform 24">
            <a:extLst>
              <a:ext uri="{FF2B5EF4-FFF2-40B4-BE49-F238E27FC236}">
                <a16:creationId xmlns:a16="http://schemas.microsoft.com/office/drawing/2014/main" id="{DCC243D5-BC57-4A73-B3B7-A4992ED0B8EA}"/>
              </a:ext>
            </a:extLst>
          </p:cNvPr>
          <p:cNvSpPr>
            <a:spLocks/>
          </p:cNvSpPr>
          <p:nvPr userDrawn="1"/>
        </p:nvSpPr>
        <p:spPr bwMode="auto">
          <a:xfrm>
            <a:off x="8894995" y="4787689"/>
            <a:ext cx="542476" cy="995749"/>
          </a:xfrm>
          <a:custGeom>
            <a:avLst/>
            <a:gdLst>
              <a:gd name="T0" fmla="*/ 335 w 335"/>
              <a:gd name="T1" fmla="*/ 432 h 615"/>
              <a:gd name="T2" fmla="*/ 0 w 335"/>
              <a:gd name="T3" fmla="*/ 615 h 615"/>
              <a:gd name="T4" fmla="*/ 0 w 335"/>
              <a:gd name="T5" fmla="*/ 183 h 615"/>
              <a:gd name="T6" fmla="*/ 335 w 335"/>
              <a:gd name="T7" fmla="*/ 0 h 615"/>
              <a:gd name="T8" fmla="*/ 335 w 335"/>
              <a:gd name="T9" fmla="*/ 432 h 615"/>
            </a:gdLst>
            <a:ahLst/>
            <a:cxnLst>
              <a:cxn ang="0">
                <a:pos x="T0" y="T1"/>
              </a:cxn>
              <a:cxn ang="0">
                <a:pos x="T2" y="T3"/>
              </a:cxn>
              <a:cxn ang="0">
                <a:pos x="T4" y="T5"/>
              </a:cxn>
              <a:cxn ang="0">
                <a:pos x="T6" y="T7"/>
              </a:cxn>
              <a:cxn ang="0">
                <a:pos x="T8" y="T9"/>
              </a:cxn>
            </a:cxnLst>
            <a:rect l="0" t="0" r="r" b="b"/>
            <a:pathLst>
              <a:path w="335" h="615">
                <a:moveTo>
                  <a:pt x="335" y="432"/>
                </a:moveTo>
                <a:lnTo>
                  <a:pt x="0" y="615"/>
                </a:lnTo>
                <a:lnTo>
                  <a:pt x="0" y="183"/>
                </a:lnTo>
                <a:lnTo>
                  <a:pt x="335" y="0"/>
                </a:lnTo>
                <a:lnTo>
                  <a:pt x="335" y="432"/>
                </a:lnTo>
                <a:close/>
              </a:path>
            </a:pathLst>
          </a:custGeom>
          <a:solidFill>
            <a:srgbClr val="0078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73"/>
          </a:p>
        </p:txBody>
      </p:sp>
      <p:sp>
        <p:nvSpPr>
          <p:cNvPr id="26" name="Freeform 25">
            <a:extLst>
              <a:ext uri="{FF2B5EF4-FFF2-40B4-BE49-F238E27FC236}">
                <a16:creationId xmlns:a16="http://schemas.microsoft.com/office/drawing/2014/main" id="{6768A8D6-0E87-4CF6-A953-3B7E2E57A35C}"/>
              </a:ext>
            </a:extLst>
          </p:cNvPr>
          <p:cNvSpPr>
            <a:spLocks/>
          </p:cNvSpPr>
          <p:nvPr userDrawn="1"/>
        </p:nvSpPr>
        <p:spPr bwMode="auto">
          <a:xfrm>
            <a:off x="9437471" y="4787689"/>
            <a:ext cx="542476" cy="995749"/>
          </a:xfrm>
          <a:custGeom>
            <a:avLst/>
            <a:gdLst>
              <a:gd name="T0" fmla="*/ 0 w 335"/>
              <a:gd name="T1" fmla="*/ 432 h 615"/>
              <a:gd name="T2" fmla="*/ 335 w 335"/>
              <a:gd name="T3" fmla="*/ 615 h 615"/>
              <a:gd name="T4" fmla="*/ 335 w 335"/>
              <a:gd name="T5" fmla="*/ 183 h 615"/>
              <a:gd name="T6" fmla="*/ 0 w 335"/>
              <a:gd name="T7" fmla="*/ 0 h 615"/>
              <a:gd name="T8" fmla="*/ 0 w 335"/>
              <a:gd name="T9" fmla="*/ 432 h 615"/>
            </a:gdLst>
            <a:ahLst/>
            <a:cxnLst>
              <a:cxn ang="0">
                <a:pos x="T0" y="T1"/>
              </a:cxn>
              <a:cxn ang="0">
                <a:pos x="T2" y="T3"/>
              </a:cxn>
              <a:cxn ang="0">
                <a:pos x="T4" y="T5"/>
              </a:cxn>
              <a:cxn ang="0">
                <a:pos x="T6" y="T7"/>
              </a:cxn>
              <a:cxn ang="0">
                <a:pos x="T8" y="T9"/>
              </a:cxn>
            </a:cxnLst>
            <a:rect l="0" t="0" r="r" b="b"/>
            <a:pathLst>
              <a:path w="335" h="615">
                <a:moveTo>
                  <a:pt x="0" y="432"/>
                </a:moveTo>
                <a:lnTo>
                  <a:pt x="335" y="615"/>
                </a:lnTo>
                <a:lnTo>
                  <a:pt x="335" y="183"/>
                </a:lnTo>
                <a:lnTo>
                  <a:pt x="0" y="0"/>
                </a:lnTo>
                <a:lnTo>
                  <a:pt x="0" y="432"/>
                </a:lnTo>
                <a:close/>
              </a:path>
            </a:pathLst>
          </a:cu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73"/>
          </a:p>
        </p:txBody>
      </p:sp>
      <p:sp>
        <p:nvSpPr>
          <p:cNvPr id="27" name="Freeform 26">
            <a:extLst>
              <a:ext uri="{FF2B5EF4-FFF2-40B4-BE49-F238E27FC236}">
                <a16:creationId xmlns:a16="http://schemas.microsoft.com/office/drawing/2014/main" id="{228AA97F-817A-4625-AA98-51EBE76B3B07}"/>
              </a:ext>
            </a:extLst>
          </p:cNvPr>
          <p:cNvSpPr>
            <a:spLocks/>
          </p:cNvSpPr>
          <p:nvPr userDrawn="1"/>
        </p:nvSpPr>
        <p:spPr bwMode="auto">
          <a:xfrm>
            <a:off x="8894995" y="5487140"/>
            <a:ext cx="1084953" cy="597450"/>
          </a:xfrm>
          <a:custGeom>
            <a:avLst/>
            <a:gdLst>
              <a:gd name="T0" fmla="*/ 335 w 670"/>
              <a:gd name="T1" fmla="*/ 0 h 369"/>
              <a:gd name="T2" fmla="*/ 0 w 670"/>
              <a:gd name="T3" fmla="*/ 183 h 369"/>
              <a:gd name="T4" fmla="*/ 343 w 670"/>
              <a:gd name="T5" fmla="*/ 369 h 369"/>
              <a:gd name="T6" fmla="*/ 670 w 670"/>
              <a:gd name="T7" fmla="*/ 183 h 369"/>
              <a:gd name="T8" fmla="*/ 335 w 670"/>
              <a:gd name="T9" fmla="*/ 0 h 369"/>
            </a:gdLst>
            <a:ahLst/>
            <a:cxnLst>
              <a:cxn ang="0">
                <a:pos x="T0" y="T1"/>
              </a:cxn>
              <a:cxn ang="0">
                <a:pos x="T2" y="T3"/>
              </a:cxn>
              <a:cxn ang="0">
                <a:pos x="T4" y="T5"/>
              </a:cxn>
              <a:cxn ang="0">
                <a:pos x="T6" y="T7"/>
              </a:cxn>
              <a:cxn ang="0">
                <a:pos x="T8" y="T9"/>
              </a:cxn>
            </a:cxnLst>
            <a:rect l="0" t="0" r="r" b="b"/>
            <a:pathLst>
              <a:path w="670" h="369">
                <a:moveTo>
                  <a:pt x="335" y="0"/>
                </a:moveTo>
                <a:lnTo>
                  <a:pt x="0" y="183"/>
                </a:lnTo>
                <a:lnTo>
                  <a:pt x="343" y="369"/>
                </a:lnTo>
                <a:lnTo>
                  <a:pt x="670" y="183"/>
                </a:lnTo>
                <a:lnTo>
                  <a:pt x="335"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73"/>
          </a:p>
        </p:txBody>
      </p:sp>
      <p:pic>
        <p:nvPicPr>
          <p:cNvPr id="63" name="Graphic 62">
            <a:extLst>
              <a:ext uri="{FF2B5EF4-FFF2-40B4-BE49-F238E27FC236}">
                <a16:creationId xmlns:a16="http://schemas.microsoft.com/office/drawing/2014/main" id="{99246C25-5996-4ADD-A18B-E38B3F64FA8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97738" y="3247131"/>
            <a:ext cx="2766694" cy="1243706"/>
          </a:xfrm>
          <a:prstGeom prst="rect">
            <a:avLst/>
          </a:prstGeom>
        </p:spPr>
      </p:pic>
    </p:spTree>
    <p:extLst>
      <p:ext uri="{BB962C8B-B14F-4D97-AF65-F5344CB8AC3E}">
        <p14:creationId xmlns:p14="http://schemas.microsoft.com/office/powerpoint/2010/main" val="66365439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Slide">
    <p:spTree>
      <p:nvGrpSpPr>
        <p:cNvPr id="1" name=""/>
        <p:cNvGrpSpPr/>
        <p:nvPr/>
      </p:nvGrpSpPr>
      <p:grpSpPr>
        <a:xfrm>
          <a:off x="0" y="0"/>
          <a:ext cx="0" cy="0"/>
          <a:chOff x="0" y="0"/>
          <a:chExt cx="0" cy="0"/>
        </a:xfrm>
      </p:grpSpPr>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95914" y="597450"/>
            <a:ext cx="1393840" cy="298433"/>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600058" y="3038854"/>
            <a:ext cx="6062782" cy="565027"/>
          </a:xfrm>
        </p:spPr>
        <p:txBody>
          <a:bodyPr anchor="b" anchorCtr="0">
            <a:spAutoFit/>
          </a:bodyPr>
          <a:lstStyle>
            <a:lvl1pPr>
              <a:defRPr/>
            </a:lvl1pPr>
          </a:lstStyle>
          <a:p>
            <a:r>
              <a:rPr lang="en-US"/>
              <a:t>Presentation title </a:t>
            </a:r>
          </a:p>
        </p:txBody>
      </p:sp>
      <p:sp>
        <p:nvSpPr>
          <p:cNvPr id="5" name="Text Placeholder 4"/>
          <p:cNvSpPr>
            <a:spLocks noGrp="1"/>
          </p:cNvSpPr>
          <p:nvPr>
            <p:ph type="body" sz="quarter" idx="12" hasCustomPrompt="1"/>
          </p:nvPr>
        </p:nvSpPr>
        <p:spPr>
          <a:xfrm>
            <a:off x="593712" y="4041282"/>
            <a:ext cx="6062782" cy="313904"/>
          </a:xfrm>
          <a:noFill/>
        </p:spPr>
        <p:txBody>
          <a:bodyPr wrap="square" lIns="0" tIns="0" rIns="0" bIns="0">
            <a:spAutoFit/>
          </a:bodyPr>
          <a:lstStyle>
            <a:lvl1pPr marL="0" indent="0">
              <a:spcBef>
                <a:spcPts val="0"/>
              </a:spcBef>
              <a:buNone/>
              <a:defRPr sz="204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sp>
        <p:nvSpPr>
          <p:cNvPr id="4" name="Text Placeholder 3">
            <a:extLst>
              <a:ext uri="{FF2B5EF4-FFF2-40B4-BE49-F238E27FC236}">
                <a16:creationId xmlns:a16="http://schemas.microsoft.com/office/drawing/2014/main" id="{829F4249-981E-4054-9F37-C6C7DFAB38F6}"/>
              </a:ext>
            </a:extLst>
          </p:cNvPr>
          <p:cNvSpPr>
            <a:spLocks noGrp="1"/>
          </p:cNvSpPr>
          <p:nvPr>
            <p:ph type="body" sz="quarter" idx="13" hasCustomPrompt="1"/>
          </p:nvPr>
        </p:nvSpPr>
        <p:spPr>
          <a:xfrm>
            <a:off x="9096577" y="597450"/>
            <a:ext cx="2745604" cy="282513"/>
          </a:xfrm>
          <a:solidFill>
            <a:srgbClr val="E6E6E6">
              <a:alpha val="75000"/>
            </a:srgbClr>
          </a:solidFill>
        </p:spPr>
        <p:txBody>
          <a:bodyPr/>
          <a:lstStyle>
            <a:lvl1pPr marL="0" marR="0" indent="0" algn="r" defTabSz="951304"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836" kern="1200" spc="0" baseline="0" dirty="0">
                <a:gradFill>
                  <a:gsLst>
                    <a:gs pos="23466">
                      <a:schemeClr val="bg2">
                        <a:lumMod val="50000"/>
                      </a:schemeClr>
                    </a:gs>
                    <a:gs pos="56000">
                      <a:schemeClr val="bg2">
                        <a:lumMod val="50000"/>
                      </a:schemeClr>
                    </a:gs>
                  </a:gsLst>
                  <a:lin ang="5400000" scaled="0"/>
                </a:gradFill>
                <a:latin typeface="+mj-lt"/>
                <a:ea typeface="+mn-ea"/>
                <a:cs typeface="Segoe UI Semilight" panose="020B0402040204020203" pitchFamily="34" charset="0"/>
              </a:defRPr>
            </a:lvl1pPr>
          </a:lstStyle>
          <a:p>
            <a:pPr lvl="0"/>
            <a:r>
              <a:rPr lang="en-US">
                <a:latin typeface="+mj-lt"/>
              </a:rPr>
              <a:t>Session code here</a:t>
            </a:r>
            <a:endParaRPr lang="en-US"/>
          </a:p>
        </p:txBody>
      </p:sp>
      <p:grpSp>
        <p:nvGrpSpPr>
          <p:cNvPr id="9" name="Group 8">
            <a:extLst>
              <a:ext uri="{FF2B5EF4-FFF2-40B4-BE49-F238E27FC236}">
                <a16:creationId xmlns:a16="http://schemas.microsoft.com/office/drawing/2014/main" id="{4DCBAFEF-FDA0-4148-B6F8-D1D9029A0218}"/>
              </a:ext>
            </a:extLst>
          </p:cNvPr>
          <p:cNvGrpSpPr/>
          <p:nvPr userDrawn="1"/>
        </p:nvGrpSpPr>
        <p:grpSpPr bwMode="ltGray">
          <a:xfrm>
            <a:off x="6381565" y="-22273"/>
            <a:ext cx="6051037" cy="7027210"/>
            <a:chOff x="6256117" y="-21839"/>
            <a:chExt cx="5932086" cy="6890047"/>
          </a:xfrm>
        </p:grpSpPr>
        <p:grpSp>
          <p:nvGrpSpPr>
            <p:cNvPr id="30" name="Group 29">
              <a:extLst>
                <a:ext uri="{FF2B5EF4-FFF2-40B4-BE49-F238E27FC236}">
                  <a16:creationId xmlns:a16="http://schemas.microsoft.com/office/drawing/2014/main" id="{89BE868E-A240-4959-BD66-6BC44EE5A4AF}"/>
                </a:ext>
              </a:extLst>
            </p:cNvPr>
            <p:cNvGrpSpPr/>
            <p:nvPr userDrawn="1"/>
          </p:nvGrpSpPr>
          <p:grpSpPr bwMode="ltGray">
            <a:xfrm>
              <a:off x="8507413" y="1457714"/>
              <a:ext cx="3680790" cy="5392441"/>
              <a:chOff x="8507413" y="1457714"/>
              <a:chExt cx="3680790" cy="5392441"/>
            </a:xfrm>
          </p:grpSpPr>
          <p:sp>
            <p:nvSpPr>
              <p:cNvPr id="38" name="Freeform: Shape 37">
                <a:extLst>
                  <a:ext uri="{FF2B5EF4-FFF2-40B4-BE49-F238E27FC236}">
                    <a16:creationId xmlns:a16="http://schemas.microsoft.com/office/drawing/2014/main" id="{1DDB4654-32A2-47CE-B324-C597C756E402}"/>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39" name="Freeform: Shape 38">
                <a:extLst>
                  <a:ext uri="{FF2B5EF4-FFF2-40B4-BE49-F238E27FC236}">
                    <a16:creationId xmlns:a16="http://schemas.microsoft.com/office/drawing/2014/main" id="{218BE353-242E-4429-9D4C-1D50CEEC277C}"/>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40" name="Freeform: Shape 39">
                <a:extLst>
                  <a:ext uri="{FF2B5EF4-FFF2-40B4-BE49-F238E27FC236}">
                    <a16:creationId xmlns:a16="http://schemas.microsoft.com/office/drawing/2014/main" id="{B2B25198-469F-44A8-946B-689A24DC3C72}"/>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41" name="Freeform: Shape 40">
                <a:extLst>
                  <a:ext uri="{FF2B5EF4-FFF2-40B4-BE49-F238E27FC236}">
                    <a16:creationId xmlns:a16="http://schemas.microsoft.com/office/drawing/2014/main" id="{E5460766-0EE4-4C99-BD2E-1BAD7FD9C3AC}"/>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42" name="Freeform: Shape 41">
                <a:extLst>
                  <a:ext uri="{FF2B5EF4-FFF2-40B4-BE49-F238E27FC236}">
                    <a16:creationId xmlns:a16="http://schemas.microsoft.com/office/drawing/2014/main" id="{EFBC909F-DC50-4DDC-91C9-2509E0F5633F}"/>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43" name="Freeform: Shape 42">
                <a:extLst>
                  <a:ext uri="{FF2B5EF4-FFF2-40B4-BE49-F238E27FC236}">
                    <a16:creationId xmlns:a16="http://schemas.microsoft.com/office/drawing/2014/main" id="{E0DC1718-52A4-4705-AE14-45A352ACBC29}"/>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44" name="Freeform: Shape 43">
                <a:extLst>
                  <a:ext uri="{FF2B5EF4-FFF2-40B4-BE49-F238E27FC236}">
                    <a16:creationId xmlns:a16="http://schemas.microsoft.com/office/drawing/2014/main" id="{D51C16AF-F6FA-4CD2-B0A5-3663CD027991}"/>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45" name="Freeform: Shape 44">
                <a:extLst>
                  <a:ext uri="{FF2B5EF4-FFF2-40B4-BE49-F238E27FC236}">
                    <a16:creationId xmlns:a16="http://schemas.microsoft.com/office/drawing/2014/main" id="{3A105041-F999-49D6-BE4B-7630F1204F6C}"/>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46" name="Freeform: Shape 45">
                <a:extLst>
                  <a:ext uri="{FF2B5EF4-FFF2-40B4-BE49-F238E27FC236}">
                    <a16:creationId xmlns:a16="http://schemas.microsoft.com/office/drawing/2014/main" id="{C190B08C-67D4-4DAD-8158-2B4D4A1318F0}"/>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47" name="Freeform: Shape 46">
                <a:extLst>
                  <a:ext uri="{FF2B5EF4-FFF2-40B4-BE49-F238E27FC236}">
                    <a16:creationId xmlns:a16="http://schemas.microsoft.com/office/drawing/2014/main" id="{743F7B37-FD03-4D73-932B-77D49AB6A515}"/>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48" name="Freeform: Shape 47">
                <a:extLst>
                  <a:ext uri="{FF2B5EF4-FFF2-40B4-BE49-F238E27FC236}">
                    <a16:creationId xmlns:a16="http://schemas.microsoft.com/office/drawing/2014/main" id="{8F01A60D-F904-4399-87EA-23E33C45969F}"/>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49" name="Freeform: Shape 48">
                <a:extLst>
                  <a:ext uri="{FF2B5EF4-FFF2-40B4-BE49-F238E27FC236}">
                    <a16:creationId xmlns:a16="http://schemas.microsoft.com/office/drawing/2014/main" id="{D450C50C-26FC-42C5-BA39-AE97627B772A}"/>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50" name="Freeform: Shape 49">
                <a:extLst>
                  <a:ext uri="{FF2B5EF4-FFF2-40B4-BE49-F238E27FC236}">
                    <a16:creationId xmlns:a16="http://schemas.microsoft.com/office/drawing/2014/main" id="{B88924B0-E78A-4770-AF30-C78056E7AAAB}"/>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51" name="Freeform: Shape 50">
                <a:extLst>
                  <a:ext uri="{FF2B5EF4-FFF2-40B4-BE49-F238E27FC236}">
                    <a16:creationId xmlns:a16="http://schemas.microsoft.com/office/drawing/2014/main" id="{D8AB0228-AC44-413D-A029-1BBF7B18CBCC}"/>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52" name="Freeform: Shape 51">
                <a:extLst>
                  <a:ext uri="{FF2B5EF4-FFF2-40B4-BE49-F238E27FC236}">
                    <a16:creationId xmlns:a16="http://schemas.microsoft.com/office/drawing/2014/main" id="{89C067BE-7550-4D8F-9A42-B78AB594CD54}"/>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53" name="Freeform: Shape 52">
                <a:extLst>
                  <a:ext uri="{FF2B5EF4-FFF2-40B4-BE49-F238E27FC236}">
                    <a16:creationId xmlns:a16="http://schemas.microsoft.com/office/drawing/2014/main" id="{54D97435-6932-4E2A-A217-DEA06FDA510A}"/>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cxnSp>
            <p:nvCxnSpPr>
              <p:cNvPr id="54" name="Straight Connector 53">
                <a:extLst>
                  <a:ext uri="{FF2B5EF4-FFF2-40B4-BE49-F238E27FC236}">
                    <a16:creationId xmlns:a16="http://schemas.microsoft.com/office/drawing/2014/main" id="{FF9C9FB6-79F2-41F1-872D-2184B91C8E00}"/>
                  </a:ext>
                </a:extLst>
              </p:cNvPr>
              <p:cNvCxnSpPr/>
              <p:nvPr/>
            </p:nvCxnSpPr>
            <p:spPr bwMode="ltGray">
              <a:xfrm>
                <a:off x="9981203" y="5098858"/>
                <a:ext cx="733213" cy="400531"/>
              </a:xfrm>
              <a:prstGeom prst="line">
                <a:avLst/>
              </a:pr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6" name="Group 5">
              <a:extLst>
                <a:ext uri="{FF2B5EF4-FFF2-40B4-BE49-F238E27FC236}">
                  <a16:creationId xmlns:a16="http://schemas.microsoft.com/office/drawing/2014/main" id="{4577AEC4-9502-4D2D-B373-2F1CB4EFF9B8}"/>
                </a:ext>
              </a:extLst>
            </p:cNvPr>
            <p:cNvGrpSpPr/>
            <p:nvPr userDrawn="1"/>
          </p:nvGrpSpPr>
          <p:grpSpPr bwMode="ltGray">
            <a:xfrm>
              <a:off x="7545167" y="-21839"/>
              <a:ext cx="1192433" cy="1098538"/>
              <a:chOff x="7545167" y="-9139"/>
              <a:chExt cx="1192433" cy="1098538"/>
            </a:xfrm>
          </p:grpSpPr>
          <p:sp>
            <p:nvSpPr>
              <p:cNvPr id="59" name="Freeform: Shape 58">
                <a:extLst>
                  <a:ext uri="{FF2B5EF4-FFF2-40B4-BE49-F238E27FC236}">
                    <a16:creationId xmlns:a16="http://schemas.microsoft.com/office/drawing/2014/main" id="{713EA48F-163A-410A-8C97-A08AA1B2EE50}"/>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sz="1873"/>
              </a:p>
            </p:txBody>
          </p:sp>
          <p:sp>
            <p:nvSpPr>
              <p:cNvPr id="57" name="Freeform: Shape 56">
                <a:extLst>
                  <a:ext uri="{FF2B5EF4-FFF2-40B4-BE49-F238E27FC236}">
                    <a16:creationId xmlns:a16="http://schemas.microsoft.com/office/drawing/2014/main" id="{3E1E199B-B230-4884-9F60-9B781B11B8FF}"/>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sz="1873"/>
              </a:p>
            </p:txBody>
          </p:sp>
          <p:sp>
            <p:nvSpPr>
              <p:cNvPr id="37" name="Freeform: Shape 36">
                <a:extLst>
                  <a:ext uri="{FF2B5EF4-FFF2-40B4-BE49-F238E27FC236}">
                    <a16:creationId xmlns:a16="http://schemas.microsoft.com/office/drawing/2014/main" id="{FB98E4A3-2599-4DEB-8ECC-F004500FBF6A}"/>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grpSp>
        <p:grpSp>
          <p:nvGrpSpPr>
            <p:cNvPr id="8" name="Group 7">
              <a:extLst>
                <a:ext uri="{FF2B5EF4-FFF2-40B4-BE49-F238E27FC236}">
                  <a16:creationId xmlns:a16="http://schemas.microsoft.com/office/drawing/2014/main" id="{D6B74F55-4583-4B26-A4E0-71C00B14AFF6}"/>
                </a:ext>
              </a:extLst>
            </p:cNvPr>
            <p:cNvGrpSpPr/>
            <p:nvPr userDrawn="1"/>
          </p:nvGrpSpPr>
          <p:grpSpPr bwMode="ltGray">
            <a:xfrm>
              <a:off x="6256117" y="5896894"/>
              <a:ext cx="1057910" cy="971314"/>
              <a:chOff x="6256117" y="5896894"/>
              <a:chExt cx="1057910" cy="971314"/>
            </a:xfrm>
          </p:grpSpPr>
          <p:sp>
            <p:nvSpPr>
              <p:cNvPr id="32" name="Freeform: Shape 31">
                <a:extLst>
                  <a:ext uri="{FF2B5EF4-FFF2-40B4-BE49-F238E27FC236}">
                    <a16:creationId xmlns:a16="http://schemas.microsoft.com/office/drawing/2014/main" id="{FC4D1900-D812-4B27-AC50-B2795AD953C3}"/>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33" name="Freeform: Shape 32">
                <a:extLst>
                  <a:ext uri="{FF2B5EF4-FFF2-40B4-BE49-F238E27FC236}">
                    <a16:creationId xmlns:a16="http://schemas.microsoft.com/office/drawing/2014/main" id="{483ECFC2-9749-4525-973B-EAA0BC0FC62B}"/>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34" name="Freeform: Shape 33">
                <a:extLst>
                  <a:ext uri="{FF2B5EF4-FFF2-40B4-BE49-F238E27FC236}">
                    <a16:creationId xmlns:a16="http://schemas.microsoft.com/office/drawing/2014/main" id="{0A3ABF7E-B2D4-4B7A-9B6E-0EB3223E4EE4}"/>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grpSp>
      </p:grpSp>
    </p:spTree>
    <p:extLst>
      <p:ext uri="{BB962C8B-B14F-4D97-AF65-F5344CB8AC3E}">
        <p14:creationId xmlns:p14="http://schemas.microsoft.com/office/powerpoint/2010/main" val="714852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84">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98148" y="1462924"/>
            <a:ext cx="11239464" cy="1644874"/>
          </a:xfrm>
        </p:spPr>
        <p:txBody>
          <a:bodyPr wrap="square">
            <a:spAutoFit/>
          </a:bodyPr>
          <a:lstStyle>
            <a:lvl1pPr marL="0" indent="0">
              <a:buNone/>
              <a:defRPr/>
            </a:lvl1pPr>
            <a:lvl2pPr marL="233149" indent="0">
              <a:buNone/>
              <a:defRPr/>
            </a:lvl2pPr>
            <a:lvl3pPr marL="466298" indent="0">
              <a:buNone/>
              <a:defRPr/>
            </a:lvl3pPr>
            <a:lvl4pPr marL="699447" indent="0">
              <a:buNone/>
              <a:defRPr/>
            </a:lvl4pPr>
            <a:lvl5pPr marL="932597"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054152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595915" y="1464074"/>
            <a:ext cx="11239464" cy="164487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928970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95914" y="1463669"/>
            <a:ext cx="5316593" cy="1682523"/>
          </a:xfrm>
        </p:spPr>
        <p:txBody>
          <a:bodyPr wrap="square">
            <a:spAutoFit/>
          </a:bodyPr>
          <a:lstStyle>
            <a:lvl1pPr marL="0" indent="0">
              <a:spcBef>
                <a:spcPts val="1248"/>
              </a:spcBef>
              <a:buClr>
                <a:schemeClr val="tx1"/>
              </a:buClr>
              <a:buFont typeface="Wingdings" panose="05000000000000000000" pitchFamily="2" charset="2"/>
              <a:buNone/>
              <a:defRPr sz="2856" b="0">
                <a:latin typeface="Segoe UI Semilight" panose="020B0402040204020203" pitchFamily="34" charset="0"/>
                <a:cs typeface="Segoe UI Semilight" panose="020B0402040204020203" pitchFamily="34" charset="0"/>
              </a:defRPr>
            </a:lvl1pPr>
            <a:lvl2pPr marL="260674" indent="0">
              <a:buFont typeface="Wingdings" panose="05000000000000000000" pitchFamily="2" charset="2"/>
              <a:buNone/>
              <a:defRPr sz="2040" b="0"/>
            </a:lvl2pPr>
            <a:lvl3pPr marL="459822" indent="0">
              <a:buFont typeface="Wingdings" panose="05000000000000000000" pitchFamily="2" charset="2"/>
              <a:buNone/>
              <a:tabLst/>
              <a:defRPr sz="1632" b="0"/>
            </a:lvl3pPr>
            <a:lvl4pPr marL="665446" indent="0">
              <a:buFont typeface="Wingdings" panose="05000000000000000000" pitchFamily="2" charset="2"/>
              <a:buNone/>
              <a:defRPr sz="1428" b="0"/>
            </a:lvl4pPr>
            <a:lvl5pPr marL="871071" indent="0">
              <a:buFont typeface="Wingdings" panose="05000000000000000000" pitchFamily="2" charset="2"/>
              <a:buNone/>
              <a:tabLst/>
              <a:defRPr sz="1428"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525448" y="1463669"/>
            <a:ext cx="5316593" cy="1682523"/>
          </a:xfrm>
        </p:spPr>
        <p:txBody>
          <a:bodyPr wrap="square">
            <a:spAutoFit/>
          </a:bodyPr>
          <a:lstStyle>
            <a:lvl1pPr marL="0" indent="0">
              <a:spcBef>
                <a:spcPts val="1248"/>
              </a:spcBef>
              <a:buClr>
                <a:schemeClr val="tx1"/>
              </a:buClr>
              <a:buFont typeface="Wingdings" panose="05000000000000000000" pitchFamily="2" charset="2"/>
              <a:buNone/>
              <a:defRPr sz="2856" b="0">
                <a:latin typeface="Segoe UI Semilight" panose="020B0402040204020203" pitchFamily="34" charset="0"/>
                <a:cs typeface="Segoe UI Semilight" panose="020B0402040204020203" pitchFamily="34" charset="0"/>
              </a:defRPr>
            </a:lvl1pPr>
            <a:lvl2pPr marL="260674" indent="0">
              <a:buFont typeface="Wingdings" panose="05000000000000000000" pitchFamily="2" charset="2"/>
              <a:buNone/>
              <a:defRPr sz="2040" b="0"/>
            </a:lvl2pPr>
            <a:lvl3pPr marL="459822" indent="0">
              <a:buFont typeface="Wingdings" panose="05000000000000000000" pitchFamily="2" charset="2"/>
              <a:buNone/>
              <a:tabLst/>
              <a:defRPr sz="1632" b="0"/>
            </a:lvl3pPr>
            <a:lvl4pPr marL="665446" indent="0">
              <a:buFont typeface="Wingdings" panose="05000000000000000000" pitchFamily="2" charset="2"/>
              <a:buNone/>
              <a:defRPr sz="1428" b="0"/>
            </a:lvl4pPr>
            <a:lvl5pPr marL="871071" indent="0">
              <a:buFont typeface="Wingdings" panose="05000000000000000000" pitchFamily="2" charset="2"/>
              <a:buNone/>
              <a:tabLst/>
              <a:defRPr sz="1428"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595306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95914" y="1466097"/>
            <a:ext cx="5316593" cy="1682523"/>
          </a:xfrm>
        </p:spPr>
        <p:txBody>
          <a:bodyPr wrap="square">
            <a:spAutoFit/>
          </a:bodyPr>
          <a:lstStyle>
            <a:lvl1pPr marL="236387" indent="-236387">
              <a:spcBef>
                <a:spcPts val="1248"/>
              </a:spcBef>
              <a:buClr>
                <a:schemeClr val="tx1"/>
              </a:buClr>
              <a:buFont typeface="Wingdings" panose="05000000000000000000" pitchFamily="2" charset="2"/>
              <a:buChar char=""/>
              <a:defRPr sz="2856" b="0">
                <a:latin typeface="Segoe UI Semilight" panose="020B0402040204020203" pitchFamily="34" charset="0"/>
                <a:cs typeface="Segoe UI Semilight" panose="020B0402040204020203" pitchFamily="34" charset="0"/>
              </a:defRPr>
            </a:lvl1pPr>
            <a:lvl2pPr marL="435536" indent="-174862">
              <a:buFont typeface="Wingdings" panose="05000000000000000000" pitchFamily="2" charset="2"/>
              <a:buChar char=""/>
              <a:defRPr sz="2040" b="0"/>
            </a:lvl2pPr>
            <a:lvl3pPr marL="652494" indent="-192672">
              <a:buFont typeface="Wingdings" panose="05000000000000000000" pitchFamily="2" charset="2"/>
              <a:buChar char=""/>
              <a:tabLst/>
              <a:defRPr sz="1632" b="0"/>
            </a:lvl3pPr>
            <a:lvl4pPr marL="845166" indent="-179720">
              <a:buFont typeface="Wingdings" panose="05000000000000000000" pitchFamily="2" charset="2"/>
              <a:buChar char=""/>
              <a:defRPr sz="1428" b="0"/>
            </a:lvl4pPr>
            <a:lvl5pPr marL="1044314" indent="-173243">
              <a:buFont typeface="Wingdings" panose="05000000000000000000" pitchFamily="2" charset="2"/>
              <a:buChar char=""/>
              <a:tabLst/>
              <a:defRPr sz="1428"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5278796-7B84-4D67-88CD-BF78BB06D214}"/>
              </a:ext>
            </a:extLst>
          </p:cNvPr>
          <p:cNvSpPr>
            <a:spLocks noGrp="1"/>
          </p:cNvSpPr>
          <p:nvPr>
            <p:ph type="body" sz="quarter" idx="11"/>
          </p:nvPr>
        </p:nvSpPr>
        <p:spPr>
          <a:xfrm>
            <a:off x="6518045" y="1466097"/>
            <a:ext cx="5316593" cy="1682523"/>
          </a:xfrm>
        </p:spPr>
        <p:txBody>
          <a:bodyPr wrap="square">
            <a:spAutoFit/>
          </a:bodyPr>
          <a:lstStyle>
            <a:lvl1pPr marL="236387" indent="-236387">
              <a:spcBef>
                <a:spcPts val="1248"/>
              </a:spcBef>
              <a:buClr>
                <a:schemeClr val="tx1"/>
              </a:buClr>
              <a:buFont typeface="Wingdings" panose="05000000000000000000" pitchFamily="2" charset="2"/>
              <a:buChar char=""/>
              <a:defRPr sz="2856" b="0">
                <a:latin typeface="Segoe UI Semilight" panose="020B0402040204020203" pitchFamily="34" charset="0"/>
                <a:cs typeface="Segoe UI Semilight" panose="020B0402040204020203" pitchFamily="34" charset="0"/>
              </a:defRPr>
            </a:lvl1pPr>
            <a:lvl2pPr marL="435536" indent="-174862">
              <a:buFont typeface="Wingdings" panose="05000000000000000000" pitchFamily="2" charset="2"/>
              <a:buChar char=""/>
              <a:defRPr sz="2040" b="0"/>
            </a:lvl2pPr>
            <a:lvl3pPr marL="652494" indent="-192672">
              <a:buFont typeface="Wingdings" panose="05000000000000000000" pitchFamily="2" charset="2"/>
              <a:buChar char=""/>
              <a:tabLst/>
              <a:defRPr sz="1632" b="0"/>
            </a:lvl3pPr>
            <a:lvl4pPr marL="845166" indent="-179720">
              <a:buFont typeface="Wingdings" panose="05000000000000000000" pitchFamily="2" charset="2"/>
              <a:buChar char=""/>
              <a:defRPr sz="1428" b="0"/>
            </a:lvl4pPr>
            <a:lvl5pPr marL="1044314" indent="-173243">
              <a:buFont typeface="Wingdings" panose="05000000000000000000" pitchFamily="2" charset="2"/>
              <a:buChar char=""/>
              <a:tabLst/>
              <a:defRPr sz="1428"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268776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93692957"/>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13" name="Picture Placeholder 12"/>
          <p:cNvSpPr>
            <a:spLocks noGrp="1"/>
          </p:cNvSpPr>
          <p:nvPr>
            <p:ph type="pic" sz="quarter" idx="10" hasCustomPrompt="1"/>
          </p:nvPr>
        </p:nvSpPr>
        <p:spPr>
          <a:xfrm>
            <a:off x="0" y="-1"/>
            <a:ext cx="12436475" cy="2211389"/>
          </a:xfrm>
          <a:solidFill>
            <a:schemeClr val="bg1"/>
          </a:solidFill>
        </p:spPr>
        <p:txBody>
          <a:bodyPr/>
          <a:lstStyle>
            <a:lvl1pPr marL="0" indent="0">
              <a:buNone/>
              <a:defRPr baseline="0"/>
            </a:lvl1pPr>
          </a:lstStyle>
          <a:p>
            <a:r>
              <a:rPr lang="en-US"/>
              <a:t>New approved photo here</a:t>
            </a:r>
          </a:p>
        </p:txBody>
      </p:sp>
      <p:sp>
        <p:nvSpPr>
          <p:cNvPr id="2" name="Title 1"/>
          <p:cNvSpPr>
            <a:spLocks noGrp="1"/>
          </p:cNvSpPr>
          <p:nvPr>
            <p:ph type="title" hasCustomPrompt="1"/>
          </p:nvPr>
        </p:nvSpPr>
        <p:spPr>
          <a:xfrm>
            <a:off x="779373" y="2926899"/>
            <a:ext cx="3386227" cy="2437590"/>
          </a:xfrm>
        </p:spPr>
        <p:txBody>
          <a:bodyPr wrap="square" lIns="0" tIns="0" rIns="0" bIns="0">
            <a:spAutoFit/>
          </a:bodyPr>
          <a:lstStyle>
            <a:lvl1pPr>
              <a:lnSpc>
                <a:spcPct val="110000"/>
              </a:lnSpc>
              <a:defRPr sz="4800" b="0" i="0" strike="noStrike" baseline="0">
                <a:solidFill>
                  <a:srgbClr val="63175B"/>
                </a:solidFill>
                <a:latin typeface="Segoe UI Light" charset="0"/>
                <a:ea typeface="Segoe UI Light" charset="0"/>
                <a:cs typeface="Segoe UI Light" charset="0"/>
              </a:defRPr>
            </a:lvl1pPr>
          </a:lstStyle>
          <a:p>
            <a:r>
              <a:rPr lang="en-US"/>
              <a:t>Title here Segoe UI </a:t>
            </a:r>
            <a:br>
              <a:rPr lang="en-US"/>
            </a:br>
            <a:r>
              <a:rPr lang="en-US"/>
              <a:t>48 </a:t>
            </a:r>
            <a:r>
              <a:rPr lang="en-US" err="1"/>
              <a:t>pt</a:t>
            </a:r>
            <a:endParaRPr lang="en-US"/>
          </a:p>
        </p:txBody>
      </p:sp>
      <p:sp>
        <p:nvSpPr>
          <p:cNvPr id="6" name="TextBox 5"/>
          <p:cNvSpPr txBox="1"/>
          <p:nvPr userDrawn="1"/>
        </p:nvSpPr>
        <p:spPr>
          <a:xfrm>
            <a:off x="6065838" y="3053462"/>
            <a:ext cx="2542222" cy="166199"/>
          </a:xfrm>
          <a:prstGeom prst="rect">
            <a:avLst/>
          </a:prstGeom>
          <a:noFill/>
        </p:spPr>
        <p:txBody>
          <a:bodyPr wrap="square" lIns="0" tIns="0" rIns="0" bIns="0" rtlCol="0">
            <a:spAutoFit/>
          </a:bodyPr>
          <a:lstStyle/>
          <a:p>
            <a:pPr>
              <a:lnSpc>
                <a:spcPct val="90000"/>
              </a:lnSpc>
            </a:pPr>
            <a:r>
              <a:rPr lang="en-US" sz="1200" spc="50">
                <a:solidFill>
                  <a:srgbClr val="63175B"/>
                </a:solidFill>
              </a:rPr>
              <a:t>SCENARIO</a:t>
            </a:r>
          </a:p>
        </p:txBody>
      </p:sp>
      <p:sp>
        <p:nvSpPr>
          <p:cNvPr id="7" name="TextBox 6"/>
          <p:cNvSpPr txBox="1"/>
          <p:nvPr userDrawn="1"/>
        </p:nvSpPr>
        <p:spPr>
          <a:xfrm>
            <a:off x="6065838" y="5223690"/>
            <a:ext cx="2542222" cy="166199"/>
          </a:xfrm>
          <a:prstGeom prst="rect">
            <a:avLst/>
          </a:prstGeom>
          <a:noFill/>
        </p:spPr>
        <p:txBody>
          <a:bodyPr wrap="square" lIns="0" tIns="0" rIns="0" bIns="0" rtlCol="0">
            <a:spAutoFit/>
          </a:bodyPr>
          <a:lstStyle/>
          <a:p>
            <a:pPr>
              <a:lnSpc>
                <a:spcPct val="90000"/>
              </a:lnSpc>
            </a:pPr>
            <a:r>
              <a:rPr lang="en-US" sz="1200" spc="50">
                <a:solidFill>
                  <a:srgbClr val="63175B"/>
                </a:solidFill>
              </a:rPr>
              <a:t>SOLUTIONS</a:t>
            </a:r>
          </a:p>
        </p:txBody>
      </p:sp>
      <p:grpSp>
        <p:nvGrpSpPr>
          <p:cNvPr id="9" name="Group 8"/>
          <p:cNvGrpSpPr>
            <a:grpSpLocks noChangeAspect="1"/>
          </p:cNvGrpSpPr>
          <p:nvPr userDrawn="1"/>
        </p:nvGrpSpPr>
        <p:grpSpPr>
          <a:xfrm>
            <a:off x="804773" y="1722185"/>
            <a:ext cx="978408" cy="978408"/>
            <a:chOff x="804774" y="1723355"/>
            <a:chExt cx="976066" cy="976066"/>
          </a:xfrm>
        </p:grpSpPr>
        <p:sp>
          <p:nvSpPr>
            <p:cNvPr id="10" name="Oval 9"/>
            <p:cNvSpPr/>
            <p:nvPr/>
          </p:nvSpPr>
          <p:spPr bwMode="auto">
            <a:xfrm>
              <a:off x="804774" y="1723355"/>
              <a:ext cx="976066" cy="976066"/>
            </a:xfrm>
            <a:prstGeom prst="ellipse">
              <a:avLst/>
            </a:prstGeom>
            <a:solidFill>
              <a:srgbClr val="63175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p:nvPicPr>
          <p:blipFill>
            <a:blip r:embed="rId2"/>
            <a:stretch>
              <a:fillRect/>
            </a:stretch>
          </p:blipFill>
          <p:spPr>
            <a:xfrm>
              <a:off x="927347" y="1979748"/>
              <a:ext cx="730920" cy="392200"/>
            </a:xfrm>
            <a:prstGeom prst="rect">
              <a:avLst/>
            </a:prstGeom>
          </p:spPr>
        </p:pic>
      </p:grpSp>
      <p:sp>
        <p:nvSpPr>
          <p:cNvPr id="15" name="Text Placeholder 14"/>
          <p:cNvSpPr>
            <a:spLocks noGrp="1"/>
          </p:cNvSpPr>
          <p:nvPr>
            <p:ph type="body" sz="quarter" idx="11" hasCustomPrompt="1"/>
          </p:nvPr>
        </p:nvSpPr>
        <p:spPr>
          <a:xfrm>
            <a:off x="6065838" y="3308327"/>
            <a:ext cx="5757862" cy="313932"/>
          </a:xfrm>
        </p:spPr>
        <p:txBody>
          <a:bodyPr lIns="0" tIns="0" rIns="0" bIns="0"/>
          <a:lstStyle>
            <a:lvl1pPr marL="0" indent="0">
              <a:lnSpc>
                <a:spcPct val="120000"/>
              </a:lnSpc>
              <a:buNone/>
              <a:defRPr sz="1700" b="0" i="0" baseline="0">
                <a:solidFill>
                  <a:schemeClr val="bg1">
                    <a:lumMod val="25000"/>
                  </a:schemeClr>
                </a:solidFill>
                <a:latin typeface="Segoe UI Light" charset="0"/>
                <a:ea typeface="Segoe UI Light" charset="0"/>
                <a:cs typeface="Segoe UI Light" charset="0"/>
              </a:defRPr>
            </a:lvl1pPr>
          </a:lstStyle>
          <a:p>
            <a:pPr lvl="0"/>
            <a:r>
              <a:rPr lang="en-US"/>
              <a:t>Scenario or customer story Segoe UI 12 </a:t>
            </a:r>
            <a:r>
              <a:rPr lang="en-US" err="1"/>
              <a:t>pt</a:t>
            </a:r>
            <a:endParaRPr lang="en-US"/>
          </a:p>
        </p:txBody>
      </p:sp>
      <p:sp>
        <p:nvSpPr>
          <p:cNvPr id="16" name="Text Placeholder 14"/>
          <p:cNvSpPr>
            <a:spLocks noGrp="1"/>
          </p:cNvSpPr>
          <p:nvPr>
            <p:ph type="body" sz="quarter" idx="12" hasCustomPrompt="1"/>
          </p:nvPr>
        </p:nvSpPr>
        <p:spPr>
          <a:xfrm>
            <a:off x="6065838" y="5504774"/>
            <a:ext cx="5757862" cy="680186"/>
          </a:xfrm>
        </p:spPr>
        <p:txBody>
          <a:bodyPr lIns="0" tIns="0" rIns="0" bIns="0"/>
          <a:lstStyle>
            <a:lvl1pPr marL="285750" indent="-285750">
              <a:lnSpc>
                <a:spcPct val="120000"/>
              </a:lnSpc>
              <a:buSzPct val="70000"/>
              <a:buFont typeface="Arial" charset="0"/>
              <a:buChar char="•"/>
              <a:defRPr sz="1700" b="0" i="0" baseline="0">
                <a:solidFill>
                  <a:srgbClr val="63175B"/>
                </a:solidFill>
                <a:latin typeface="Segoe UI Light" charset="0"/>
                <a:ea typeface="Segoe UI Light" charset="0"/>
                <a:cs typeface="Segoe UI Light" charset="0"/>
              </a:defRPr>
            </a:lvl1pPr>
          </a:lstStyle>
          <a:p>
            <a:pPr lvl="0"/>
            <a:r>
              <a:rPr lang="en-US"/>
              <a:t>Product that makes good on promise</a:t>
            </a:r>
          </a:p>
          <a:p>
            <a:pPr lvl="0"/>
            <a:r>
              <a:rPr lang="en-US"/>
              <a:t>Segoe UI 12 </a:t>
            </a:r>
            <a:r>
              <a:rPr lang="en-US" err="1"/>
              <a:t>pt</a:t>
            </a:r>
            <a:endParaRPr lang="en-US"/>
          </a:p>
        </p:txBody>
      </p:sp>
    </p:spTree>
    <p:extLst>
      <p:ext uri="{BB962C8B-B14F-4D97-AF65-F5344CB8AC3E}">
        <p14:creationId xmlns:p14="http://schemas.microsoft.com/office/powerpoint/2010/main" val="5152622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6304834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95915" y="466302"/>
            <a:ext cx="5618874" cy="379824"/>
          </a:xfrm>
        </p:spPr>
        <p:txBody>
          <a:bodyPr tIns="64008"/>
          <a:lstStyle>
            <a:lvl1pPr>
              <a:defRPr sz="204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95711744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grpSp>
        <p:nvGrpSpPr>
          <p:cNvPr id="55" name="Group 54">
            <a:extLst>
              <a:ext uri="{FF2B5EF4-FFF2-40B4-BE49-F238E27FC236}">
                <a16:creationId xmlns:a16="http://schemas.microsoft.com/office/drawing/2014/main" id="{200F7B6E-608C-4712-A939-BEBE059E295A}"/>
              </a:ext>
            </a:extLst>
          </p:cNvPr>
          <p:cNvGrpSpPr/>
          <p:nvPr userDrawn="1"/>
        </p:nvGrpSpPr>
        <p:grpSpPr bwMode="ltGray">
          <a:xfrm>
            <a:off x="6381565" y="-22273"/>
            <a:ext cx="6051037" cy="7027210"/>
            <a:chOff x="6256117" y="-21839"/>
            <a:chExt cx="5932086" cy="6890047"/>
          </a:xfrm>
        </p:grpSpPr>
        <p:grpSp>
          <p:nvGrpSpPr>
            <p:cNvPr id="56" name="Group 55">
              <a:extLst>
                <a:ext uri="{FF2B5EF4-FFF2-40B4-BE49-F238E27FC236}">
                  <a16:creationId xmlns:a16="http://schemas.microsoft.com/office/drawing/2014/main" id="{6DC5E8A2-8275-4F90-BA55-9B66D81C4A9F}"/>
                </a:ext>
              </a:extLst>
            </p:cNvPr>
            <p:cNvGrpSpPr/>
            <p:nvPr userDrawn="1"/>
          </p:nvGrpSpPr>
          <p:grpSpPr bwMode="ltGray">
            <a:xfrm>
              <a:off x="8507413" y="1457714"/>
              <a:ext cx="3680790" cy="5392441"/>
              <a:chOff x="8507413" y="1457714"/>
              <a:chExt cx="3680790" cy="5392441"/>
            </a:xfrm>
          </p:grpSpPr>
          <p:sp>
            <p:nvSpPr>
              <p:cNvPr id="65" name="Freeform: Shape 64">
                <a:extLst>
                  <a:ext uri="{FF2B5EF4-FFF2-40B4-BE49-F238E27FC236}">
                    <a16:creationId xmlns:a16="http://schemas.microsoft.com/office/drawing/2014/main" id="{6C563208-4732-48A3-81E6-533A2E2DD538}"/>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66" name="Freeform: Shape 65">
                <a:extLst>
                  <a:ext uri="{FF2B5EF4-FFF2-40B4-BE49-F238E27FC236}">
                    <a16:creationId xmlns:a16="http://schemas.microsoft.com/office/drawing/2014/main" id="{DD0ADC22-C4D5-4BE8-99A8-91566ADDBF50}"/>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67" name="Freeform: Shape 66">
                <a:extLst>
                  <a:ext uri="{FF2B5EF4-FFF2-40B4-BE49-F238E27FC236}">
                    <a16:creationId xmlns:a16="http://schemas.microsoft.com/office/drawing/2014/main" id="{91C4D457-0F93-4853-AB02-01C200DE6658}"/>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68" name="Freeform: Shape 67">
                <a:extLst>
                  <a:ext uri="{FF2B5EF4-FFF2-40B4-BE49-F238E27FC236}">
                    <a16:creationId xmlns:a16="http://schemas.microsoft.com/office/drawing/2014/main" id="{E8D605B0-4DEE-4101-AC83-CD1D15D14DB9}"/>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69" name="Freeform: Shape 68">
                <a:extLst>
                  <a:ext uri="{FF2B5EF4-FFF2-40B4-BE49-F238E27FC236}">
                    <a16:creationId xmlns:a16="http://schemas.microsoft.com/office/drawing/2014/main" id="{2EF14ED5-2275-4C01-96DD-1D24FE9FD6EE}"/>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70" name="Freeform: Shape 69">
                <a:extLst>
                  <a:ext uri="{FF2B5EF4-FFF2-40B4-BE49-F238E27FC236}">
                    <a16:creationId xmlns:a16="http://schemas.microsoft.com/office/drawing/2014/main" id="{F31E8C76-6A67-4E1C-BCC4-8D2ABCC0212A}"/>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71" name="Freeform: Shape 70">
                <a:extLst>
                  <a:ext uri="{FF2B5EF4-FFF2-40B4-BE49-F238E27FC236}">
                    <a16:creationId xmlns:a16="http://schemas.microsoft.com/office/drawing/2014/main" id="{9ABDD9FA-82C7-4E69-9895-354AD0BDD19E}"/>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72" name="Freeform: Shape 71">
                <a:extLst>
                  <a:ext uri="{FF2B5EF4-FFF2-40B4-BE49-F238E27FC236}">
                    <a16:creationId xmlns:a16="http://schemas.microsoft.com/office/drawing/2014/main" id="{2A7CD18E-2839-44B2-9BA7-6356529D686A}"/>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73" name="Freeform: Shape 72">
                <a:extLst>
                  <a:ext uri="{FF2B5EF4-FFF2-40B4-BE49-F238E27FC236}">
                    <a16:creationId xmlns:a16="http://schemas.microsoft.com/office/drawing/2014/main" id="{0B7E64CE-434E-410A-823C-4872E71DD278}"/>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74" name="Freeform: Shape 73">
                <a:extLst>
                  <a:ext uri="{FF2B5EF4-FFF2-40B4-BE49-F238E27FC236}">
                    <a16:creationId xmlns:a16="http://schemas.microsoft.com/office/drawing/2014/main" id="{0D92AA81-D52A-4877-AE2C-AB5B4D374D19}"/>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75" name="Freeform: Shape 74">
                <a:extLst>
                  <a:ext uri="{FF2B5EF4-FFF2-40B4-BE49-F238E27FC236}">
                    <a16:creationId xmlns:a16="http://schemas.microsoft.com/office/drawing/2014/main" id="{BE84D11A-0DE4-40A8-BB80-889FF30CCE03}"/>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76" name="Freeform: Shape 75">
                <a:extLst>
                  <a:ext uri="{FF2B5EF4-FFF2-40B4-BE49-F238E27FC236}">
                    <a16:creationId xmlns:a16="http://schemas.microsoft.com/office/drawing/2014/main" id="{A80E0B5D-2F12-4C6E-92C5-3765C579ADE8}"/>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77" name="Freeform: Shape 76">
                <a:extLst>
                  <a:ext uri="{FF2B5EF4-FFF2-40B4-BE49-F238E27FC236}">
                    <a16:creationId xmlns:a16="http://schemas.microsoft.com/office/drawing/2014/main" id="{765DAB00-242D-4D78-B6BF-F678C14B519F}"/>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78" name="Freeform: Shape 77">
                <a:extLst>
                  <a:ext uri="{FF2B5EF4-FFF2-40B4-BE49-F238E27FC236}">
                    <a16:creationId xmlns:a16="http://schemas.microsoft.com/office/drawing/2014/main" id="{D824698C-3D67-4D42-9DE6-531F5A0C7EA3}"/>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79" name="Freeform: Shape 78">
                <a:extLst>
                  <a:ext uri="{FF2B5EF4-FFF2-40B4-BE49-F238E27FC236}">
                    <a16:creationId xmlns:a16="http://schemas.microsoft.com/office/drawing/2014/main" id="{699246CD-F05A-4044-B7A4-384A7B272509}"/>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80" name="Freeform: Shape 79">
                <a:extLst>
                  <a:ext uri="{FF2B5EF4-FFF2-40B4-BE49-F238E27FC236}">
                    <a16:creationId xmlns:a16="http://schemas.microsoft.com/office/drawing/2014/main" id="{06930CAB-4305-4191-AD01-9D22AAD264D9}"/>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cxnSp>
            <p:nvCxnSpPr>
              <p:cNvPr id="81" name="Straight Connector 80">
                <a:extLst>
                  <a:ext uri="{FF2B5EF4-FFF2-40B4-BE49-F238E27FC236}">
                    <a16:creationId xmlns:a16="http://schemas.microsoft.com/office/drawing/2014/main" id="{7FBC50E9-9F0E-4D62-9AA6-DC145681D1EA}"/>
                  </a:ext>
                </a:extLst>
              </p:cNvPr>
              <p:cNvCxnSpPr/>
              <p:nvPr/>
            </p:nvCxnSpPr>
            <p:spPr bwMode="ltGray">
              <a:xfrm>
                <a:off x="9981203" y="5098858"/>
                <a:ext cx="733213" cy="400531"/>
              </a:xfrm>
              <a:prstGeom prst="line">
                <a:avLst/>
              </a:pr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57" name="Group 56">
              <a:extLst>
                <a:ext uri="{FF2B5EF4-FFF2-40B4-BE49-F238E27FC236}">
                  <a16:creationId xmlns:a16="http://schemas.microsoft.com/office/drawing/2014/main" id="{09610B7D-2856-472A-B98F-5684402C6C99}"/>
                </a:ext>
              </a:extLst>
            </p:cNvPr>
            <p:cNvGrpSpPr/>
            <p:nvPr userDrawn="1"/>
          </p:nvGrpSpPr>
          <p:grpSpPr bwMode="ltGray">
            <a:xfrm>
              <a:off x="7545167" y="-21839"/>
              <a:ext cx="1192433" cy="1098538"/>
              <a:chOff x="7545167" y="-9139"/>
              <a:chExt cx="1192433" cy="1098538"/>
            </a:xfrm>
          </p:grpSpPr>
          <p:sp>
            <p:nvSpPr>
              <p:cNvPr id="62" name="Freeform: Shape 61">
                <a:extLst>
                  <a:ext uri="{FF2B5EF4-FFF2-40B4-BE49-F238E27FC236}">
                    <a16:creationId xmlns:a16="http://schemas.microsoft.com/office/drawing/2014/main" id="{5173E078-D753-4C8F-98BB-75D0CBE314FE}"/>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sz="1873"/>
              </a:p>
            </p:txBody>
          </p:sp>
          <p:sp>
            <p:nvSpPr>
              <p:cNvPr id="63" name="Freeform: Shape 62">
                <a:extLst>
                  <a:ext uri="{FF2B5EF4-FFF2-40B4-BE49-F238E27FC236}">
                    <a16:creationId xmlns:a16="http://schemas.microsoft.com/office/drawing/2014/main" id="{EAA82456-62CD-4C42-91A4-3FFD8F19BCBD}"/>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sz="1873"/>
              </a:p>
            </p:txBody>
          </p:sp>
          <p:sp>
            <p:nvSpPr>
              <p:cNvPr id="64" name="Freeform: Shape 63">
                <a:extLst>
                  <a:ext uri="{FF2B5EF4-FFF2-40B4-BE49-F238E27FC236}">
                    <a16:creationId xmlns:a16="http://schemas.microsoft.com/office/drawing/2014/main" id="{41ABB687-FC0A-4A48-8466-BF8A1129E230}"/>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grpSp>
        <p:grpSp>
          <p:nvGrpSpPr>
            <p:cNvPr id="58" name="Group 57">
              <a:extLst>
                <a:ext uri="{FF2B5EF4-FFF2-40B4-BE49-F238E27FC236}">
                  <a16:creationId xmlns:a16="http://schemas.microsoft.com/office/drawing/2014/main" id="{8EEA91BF-1A44-4FB0-92F0-23098E7BBFCD}"/>
                </a:ext>
              </a:extLst>
            </p:cNvPr>
            <p:cNvGrpSpPr/>
            <p:nvPr userDrawn="1"/>
          </p:nvGrpSpPr>
          <p:grpSpPr bwMode="ltGray">
            <a:xfrm>
              <a:off x="6256117" y="5896894"/>
              <a:ext cx="1057910" cy="971314"/>
              <a:chOff x="6256117" y="5896894"/>
              <a:chExt cx="1057910" cy="971314"/>
            </a:xfrm>
          </p:grpSpPr>
          <p:sp>
            <p:nvSpPr>
              <p:cNvPr id="59" name="Freeform: Shape 58">
                <a:extLst>
                  <a:ext uri="{FF2B5EF4-FFF2-40B4-BE49-F238E27FC236}">
                    <a16:creationId xmlns:a16="http://schemas.microsoft.com/office/drawing/2014/main" id="{511C6A8E-CEC6-4129-9FB2-A426C6CE84EB}"/>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60" name="Freeform: Shape 59">
                <a:extLst>
                  <a:ext uri="{FF2B5EF4-FFF2-40B4-BE49-F238E27FC236}">
                    <a16:creationId xmlns:a16="http://schemas.microsoft.com/office/drawing/2014/main" id="{205B8F1F-9F8A-42BF-8770-AEABCEC35D18}"/>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61" name="Freeform: Shape 60">
                <a:extLst>
                  <a:ext uri="{FF2B5EF4-FFF2-40B4-BE49-F238E27FC236}">
                    <a16:creationId xmlns:a16="http://schemas.microsoft.com/office/drawing/2014/main" id="{36EE7F2A-0858-47D2-B1D0-D33BCD933ABE}"/>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grpSp>
      </p:grpSp>
      <p:sp>
        <p:nvSpPr>
          <p:cNvPr id="5" name="Picture Placeholder 4">
            <a:extLst>
              <a:ext uri="{FF2B5EF4-FFF2-40B4-BE49-F238E27FC236}">
                <a16:creationId xmlns:a16="http://schemas.microsoft.com/office/drawing/2014/main" id="{6DF5D6DE-2629-4577-9B98-7A1666013D0A}"/>
              </a:ext>
            </a:extLst>
          </p:cNvPr>
          <p:cNvSpPr>
            <a:spLocks noGrp="1"/>
          </p:cNvSpPr>
          <p:nvPr>
            <p:ph type="pic" sz="quarter" idx="11" hasCustomPrompt="1"/>
          </p:nvPr>
        </p:nvSpPr>
        <p:spPr bwMode="gray">
          <a:xfrm>
            <a:off x="5117092" y="297916"/>
            <a:ext cx="7019808" cy="6397076"/>
          </a:xfrm>
          <a:blipFill>
            <a:blip r:embed="rId2"/>
            <a:stretch>
              <a:fillRect/>
            </a:stretch>
          </a:blipFill>
          <a:ln w="9525" cap="flat">
            <a:noFill/>
            <a:prstDash val="solid"/>
            <a:miter/>
          </a:ln>
          <a:effectLst>
            <a:outerShdw blurRad="508000" dist="63500" dir="2700000" sx="101000" sy="101000" algn="tl" rotWithShape="0">
              <a:prstClr val="black">
                <a:alpha val="33000"/>
              </a:prstClr>
            </a:outerShdw>
          </a:effectLst>
        </p:spPr>
        <p:txBody>
          <a:bodyPr tIns="1188720" anchor="ctr">
            <a:noAutofit/>
          </a:bodyPr>
          <a:lstStyle>
            <a:lvl1pPr marL="0" marR="0" indent="0" algn="ctr" defTabSz="951304"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28"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2" name="Title 1"/>
          <p:cNvSpPr>
            <a:spLocks noGrp="1"/>
          </p:cNvSpPr>
          <p:nvPr>
            <p:ph type="title" hasCustomPrompt="1"/>
          </p:nvPr>
        </p:nvSpPr>
        <p:spPr>
          <a:xfrm>
            <a:off x="595916" y="2631002"/>
            <a:ext cx="3844472" cy="565027"/>
          </a:xfrm>
        </p:spPr>
        <p:txBody>
          <a:bodyPr wrap="square" rIns="0" anchor="b">
            <a:spAutoFit/>
          </a:bodyPr>
          <a:lstStyle>
            <a:lvl1pPr>
              <a:lnSpc>
                <a:spcPct val="100000"/>
              </a:lnSpc>
              <a:defRPr sz="3672" b="1" spc="-50"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Enter title text</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95916" y="3605925"/>
            <a:ext cx="3844882" cy="313904"/>
          </a:xfrm>
        </p:spPr>
        <p:txBody>
          <a:bodyPr/>
          <a:lstStyle>
            <a:lvl1pPr marL="0" indent="0">
              <a:buNone/>
              <a:defRPr sz="2040">
                <a:latin typeface="+mn-lt"/>
              </a:defRPr>
            </a:lvl1pPr>
            <a:lvl2pPr marL="233149" indent="0">
              <a:buNone/>
              <a:defRPr/>
            </a:lvl2pPr>
            <a:lvl3pPr marL="466298" indent="0">
              <a:buNone/>
              <a:defRPr/>
            </a:lvl3pPr>
            <a:lvl4pPr marL="675162" indent="0">
              <a:buNone/>
              <a:defRPr/>
            </a:lvl4pPr>
            <a:lvl5pPr marL="872691" indent="0">
              <a:buNone/>
              <a:defRPr/>
            </a:lvl5pPr>
          </a:lstStyle>
          <a:p>
            <a:pPr lvl="0"/>
            <a:r>
              <a:rPr lang="en-US"/>
              <a:t>Edit Master text styles</a:t>
            </a:r>
          </a:p>
        </p:txBody>
      </p:sp>
    </p:spTree>
    <p:extLst>
      <p:ext uri="{BB962C8B-B14F-4D97-AF65-F5344CB8AC3E}">
        <p14:creationId xmlns:p14="http://schemas.microsoft.com/office/powerpoint/2010/main" val="4047529183"/>
      </p:ext>
    </p:extLst>
  </p:cSld>
  <p:clrMapOvr>
    <a:masterClrMapping/>
  </p:clrMapOvr>
  <p:transition>
    <p:fade/>
  </p:transition>
  <p:extLst>
    <p:ext uri="{DCECCB84-F9BA-43D5-87BE-67443E8EF086}">
      <p15:sldGuideLst xmlns:p15="http://schemas.microsoft.com/office/powerpoint/2012/main">
        <p15:guide id="2" pos="3359">
          <p15:clr>
            <a:srgbClr val="FBAE40"/>
          </p15:clr>
        </p15:guide>
        <p15:guide id="6" orient="horz" pos="904">
          <p15:clr>
            <a:srgbClr val="5ACBF0"/>
          </p15:clr>
        </p15:guide>
        <p15:guide id="7" orient="horz" pos="1276">
          <p15:clr>
            <a:srgbClr val="5ACBF0"/>
          </p15:clr>
        </p15:guide>
        <p15:guide id="8" orient="horz" pos="2226">
          <p15:clr>
            <a:srgbClr val="5ACBF0"/>
          </p15:clr>
        </p15:guide>
        <p15:guide id="9" pos="2993">
          <p15:clr>
            <a:srgbClr val="C35EA4"/>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quare Photo body text">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C39AAC9F-C8B8-422E-93FC-08A064104000}"/>
              </a:ext>
            </a:extLst>
          </p:cNvPr>
          <p:cNvGrpSpPr/>
          <p:nvPr userDrawn="1"/>
        </p:nvGrpSpPr>
        <p:grpSpPr bwMode="ltGray">
          <a:xfrm>
            <a:off x="6381565" y="-22273"/>
            <a:ext cx="6051037" cy="7027210"/>
            <a:chOff x="6256117" y="-21839"/>
            <a:chExt cx="5932086" cy="6890047"/>
          </a:xfrm>
        </p:grpSpPr>
        <p:grpSp>
          <p:nvGrpSpPr>
            <p:cNvPr id="31" name="Group 30">
              <a:extLst>
                <a:ext uri="{FF2B5EF4-FFF2-40B4-BE49-F238E27FC236}">
                  <a16:creationId xmlns:a16="http://schemas.microsoft.com/office/drawing/2014/main" id="{A09379AA-B540-4886-8794-46BA10F3D91B}"/>
                </a:ext>
              </a:extLst>
            </p:cNvPr>
            <p:cNvGrpSpPr/>
            <p:nvPr userDrawn="1"/>
          </p:nvGrpSpPr>
          <p:grpSpPr bwMode="ltGray">
            <a:xfrm>
              <a:off x="8507413" y="1457714"/>
              <a:ext cx="3680790" cy="5392441"/>
              <a:chOff x="8507413" y="1457714"/>
              <a:chExt cx="3680790" cy="5392441"/>
            </a:xfrm>
          </p:grpSpPr>
          <p:sp>
            <p:nvSpPr>
              <p:cNvPr id="64" name="Freeform: Shape 63">
                <a:extLst>
                  <a:ext uri="{FF2B5EF4-FFF2-40B4-BE49-F238E27FC236}">
                    <a16:creationId xmlns:a16="http://schemas.microsoft.com/office/drawing/2014/main" id="{9E5BC201-014B-48F5-BAC0-4FBBACCBF586}"/>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65" name="Freeform: Shape 64">
                <a:extLst>
                  <a:ext uri="{FF2B5EF4-FFF2-40B4-BE49-F238E27FC236}">
                    <a16:creationId xmlns:a16="http://schemas.microsoft.com/office/drawing/2014/main" id="{F72CD027-1ABE-4E4A-BE9E-EF73250F9290}"/>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66" name="Freeform: Shape 65">
                <a:extLst>
                  <a:ext uri="{FF2B5EF4-FFF2-40B4-BE49-F238E27FC236}">
                    <a16:creationId xmlns:a16="http://schemas.microsoft.com/office/drawing/2014/main" id="{52C85D91-63CC-4FF7-A826-BE886CDB017C}"/>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67" name="Freeform: Shape 66">
                <a:extLst>
                  <a:ext uri="{FF2B5EF4-FFF2-40B4-BE49-F238E27FC236}">
                    <a16:creationId xmlns:a16="http://schemas.microsoft.com/office/drawing/2014/main" id="{E55C67E6-D930-403F-9550-70EC2A102AB5}"/>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68" name="Freeform: Shape 67">
                <a:extLst>
                  <a:ext uri="{FF2B5EF4-FFF2-40B4-BE49-F238E27FC236}">
                    <a16:creationId xmlns:a16="http://schemas.microsoft.com/office/drawing/2014/main" id="{BDB9C074-A5A6-4082-9FCD-D487FD8013E5}"/>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69" name="Freeform: Shape 68">
                <a:extLst>
                  <a:ext uri="{FF2B5EF4-FFF2-40B4-BE49-F238E27FC236}">
                    <a16:creationId xmlns:a16="http://schemas.microsoft.com/office/drawing/2014/main" id="{4E3D79EB-E5E0-4CA3-A7CE-50069CC73F19}"/>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70" name="Freeform: Shape 69">
                <a:extLst>
                  <a:ext uri="{FF2B5EF4-FFF2-40B4-BE49-F238E27FC236}">
                    <a16:creationId xmlns:a16="http://schemas.microsoft.com/office/drawing/2014/main" id="{42F892FB-2465-40CF-A81F-AC989DC09CE4}"/>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71" name="Freeform: Shape 70">
                <a:extLst>
                  <a:ext uri="{FF2B5EF4-FFF2-40B4-BE49-F238E27FC236}">
                    <a16:creationId xmlns:a16="http://schemas.microsoft.com/office/drawing/2014/main" id="{E8BADF38-50C7-4E4B-AA00-660BF4161C96}"/>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72" name="Freeform: Shape 71">
                <a:extLst>
                  <a:ext uri="{FF2B5EF4-FFF2-40B4-BE49-F238E27FC236}">
                    <a16:creationId xmlns:a16="http://schemas.microsoft.com/office/drawing/2014/main" id="{A51B782C-38CF-4C16-8A55-9C1BEA5AF3F0}"/>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73" name="Freeform: Shape 72">
                <a:extLst>
                  <a:ext uri="{FF2B5EF4-FFF2-40B4-BE49-F238E27FC236}">
                    <a16:creationId xmlns:a16="http://schemas.microsoft.com/office/drawing/2014/main" id="{61A234A0-3B09-4E85-880A-C885FBEE2401}"/>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74" name="Freeform: Shape 73">
                <a:extLst>
                  <a:ext uri="{FF2B5EF4-FFF2-40B4-BE49-F238E27FC236}">
                    <a16:creationId xmlns:a16="http://schemas.microsoft.com/office/drawing/2014/main" id="{B6516D46-39CD-420E-9263-03065B10F8F4}"/>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75" name="Freeform: Shape 74">
                <a:extLst>
                  <a:ext uri="{FF2B5EF4-FFF2-40B4-BE49-F238E27FC236}">
                    <a16:creationId xmlns:a16="http://schemas.microsoft.com/office/drawing/2014/main" id="{6B28F64C-F49A-4F09-A9C2-8502680A64D7}"/>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76" name="Freeform: Shape 75">
                <a:extLst>
                  <a:ext uri="{FF2B5EF4-FFF2-40B4-BE49-F238E27FC236}">
                    <a16:creationId xmlns:a16="http://schemas.microsoft.com/office/drawing/2014/main" id="{3AE00412-2C1C-4CAB-B1D4-B046A4B37C24}"/>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77" name="Freeform: Shape 76">
                <a:extLst>
                  <a:ext uri="{FF2B5EF4-FFF2-40B4-BE49-F238E27FC236}">
                    <a16:creationId xmlns:a16="http://schemas.microsoft.com/office/drawing/2014/main" id="{01030AB7-3DE7-407A-98DE-751351FCBFB5}"/>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78" name="Freeform: Shape 77">
                <a:extLst>
                  <a:ext uri="{FF2B5EF4-FFF2-40B4-BE49-F238E27FC236}">
                    <a16:creationId xmlns:a16="http://schemas.microsoft.com/office/drawing/2014/main" id="{0074BD83-98DD-4084-9D1E-CDACFD005AFF}"/>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79" name="Freeform: Shape 78">
                <a:extLst>
                  <a:ext uri="{FF2B5EF4-FFF2-40B4-BE49-F238E27FC236}">
                    <a16:creationId xmlns:a16="http://schemas.microsoft.com/office/drawing/2014/main" id="{47C85498-5D07-457D-BA73-99E2EB50130B}"/>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cxnSp>
            <p:nvCxnSpPr>
              <p:cNvPr id="80" name="Straight Connector 79">
                <a:extLst>
                  <a:ext uri="{FF2B5EF4-FFF2-40B4-BE49-F238E27FC236}">
                    <a16:creationId xmlns:a16="http://schemas.microsoft.com/office/drawing/2014/main" id="{3DF2CE11-90A6-43A8-B2DC-45295F10CB64}"/>
                  </a:ext>
                </a:extLst>
              </p:cNvPr>
              <p:cNvCxnSpPr/>
              <p:nvPr/>
            </p:nvCxnSpPr>
            <p:spPr bwMode="ltGray">
              <a:xfrm>
                <a:off x="9981203" y="5098858"/>
                <a:ext cx="733213" cy="400531"/>
              </a:xfrm>
              <a:prstGeom prst="line">
                <a:avLst/>
              </a:pr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32" name="Group 31">
              <a:extLst>
                <a:ext uri="{FF2B5EF4-FFF2-40B4-BE49-F238E27FC236}">
                  <a16:creationId xmlns:a16="http://schemas.microsoft.com/office/drawing/2014/main" id="{F65F154A-ABA1-4F9A-97F8-C50108DD1A97}"/>
                </a:ext>
              </a:extLst>
            </p:cNvPr>
            <p:cNvGrpSpPr/>
            <p:nvPr userDrawn="1"/>
          </p:nvGrpSpPr>
          <p:grpSpPr bwMode="ltGray">
            <a:xfrm>
              <a:off x="7545167" y="-21839"/>
              <a:ext cx="1192433" cy="1098538"/>
              <a:chOff x="7545167" y="-9139"/>
              <a:chExt cx="1192433" cy="1098538"/>
            </a:xfrm>
          </p:grpSpPr>
          <p:sp>
            <p:nvSpPr>
              <p:cNvPr id="61" name="Freeform: Shape 60">
                <a:extLst>
                  <a:ext uri="{FF2B5EF4-FFF2-40B4-BE49-F238E27FC236}">
                    <a16:creationId xmlns:a16="http://schemas.microsoft.com/office/drawing/2014/main" id="{54AC8DFE-7BB0-4D98-AA21-405DB4B06225}"/>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sz="1873"/>
              </a:p>
            </p:txBody>
          </p:sp>
          <p:sp>
            <p:nvSpPr>
              <p:cNvPr id="62" name="Freeform: Shape 61">
                <a:extLst>
                  <a:ext uri="{FF2B5EF4-FFF2-40B4-BE49-F238E27FC236}">
                    <a16:creationId xmlns:a16="http://schemas.microsoft.com/office/drawing/2014/main" id="{F39938CF-5CFF-4707-BBDD-DD19FA0A50F1}"/>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sz="1873"/>
              </a:p>
            </p:txBody>
          </p:sp>
          <p:sp>
            <p:nvSpPr>
              <p:cNvPr id="63" name="Freeform: Shape 62">
                <a:extLst>
                  <a:ext uri="{FF2B5EF4-FFF2-40B4-BE49-F238E27FC236}">
                    <a16:creationId xmlns:a16="http://schemas.microsoft.com/office/drawing/2014/main" id="{73332E5E-0308-4370-A841-A20570A69BDF}"/>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grpSp>
        <p:grpSp>
          <p:nvGrpSpPr>
            <p:cNvPr id="33" name="Group 32">
              <a:extLst>
                <a:ext uri="{FF2B5EF4-FFF2-40B4-BE49-F238E27FC236}">
                  <a16:creationId xmlns:a16="http://schemas.microsoft.com/office/drawing/2014/main" id="{9E46D602-7D42-411E-8BA6-6F74E13FE605}"/>
                </a:ext>
              </a:extLst>
            </p:cNvPr>
            <p:cNvGrpSpPr/>
            <p:nvPr userDrawn="1"/>
          </p:nvGrpSpPr>
          <p:grpSpPr bwMode="ltGray">
            <a:xfrm>
              <a:off x="6256117" y="5896894"/>
              <a:ext cx="1057910" cy="971314"/>
              <a:chOff x="6256117" y="5896894"/>
              <a:chExt cx="1057910" cy="971314"/>
            </a:xfrm>
          </p:grpSpPr>
          <p:sp>
            <p:nvSpPr>
              <p:cNvPr id="34" name="Freeform: Shape 33">
                <a:extLst>
                  <a:ext uri="{FF2B5EF4-FFF2-40B4-BE49-F238E27FC236}">
                    <a16:creationId xmlns:a16="http://schemas.microsoft.com/office/drawing/2014/main" id="{53F344C1-9929-4E86-BB1A-05E12D1570DF}"/>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35" name="Freeform: Shape 34">
                <a:extLst>
                  <a:ext uri="{FF2B5EF4-FFF2-40B4-BE49-F238E27FC236}">
                    <a16:creationId xmlns:a16="http://schemas.microsoft.com/office/drawing/2014/main" id="{B6933AFD-19AA-49B8-BCF7-2D0EAA89273D}"/>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36" name="Freeform: Shape 35">
                <a:extLst>
                  <a:ext uri="{FF2B5EF4-FFF2-40B4-BE49-F238E27FC236}">
                    <a16:creationId xmlns:a16="http://schemas.microsoft.com/office/drawing/2014/main" id="{9FB75AC2-D122-402F-B448-B0118576BB45}"/>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grpSp>
      </p:grpSp>
      <p:sp>
        <p:nvSpPr>
          <p:cNvPr id="2" name="Title 1"/>
          <p:cNvSpPr>
            <a:spLocks noGrp="1"/>
          </p:cNvSpPr>
          <p:nvPr>
            <p:ph type="title" hasCustomPrompt="1"/>
          </p:nvPr>
        </p:nvSpPr>
        <p:spPr>
          <a:xfrm>
            <a:off x="595915" y="3040994"/>
            <a:ext cx="3845061" cy="878930"/>
          </a:xfrm>
        </p:spPr>
        <p:txBody>
          <a:bodyPr wrap="square" anchor="t">
            <a:spAutoFit/>
          </a:bodyPr>
          <a:lstStyle>
            <a:lvl1pPr>
              <a:lnSpc>
                <a:spcPct val="100000"/>
              </a:lnSpc>
              <a:defRPr sz="2856" b="0" spc="0" baseline="0">
                <a:gradFill>
                  <a:gsLst>
                    <a:gs pos="1250">
                      <a:schemeClr val="tx1"/>
                    </a:gs>
                    <a:gs pos="100000">
                      <a:schemeClr val="tx1"/>
                    </a:gs>
                  </a:gsLst>
                  <a:lin ang="5400000" scaled="0"/>
                </a:gradFill>
                <a:latin typeface="Segoe UI Semilight" panose="020B0402040204020203" pitchFamily="34" charset="0"/>
                <a:cs typeface="Segoe UI Semilight" panose="020B0402040204020203" pitchFamily="34" charset="0"/>
              </a:defRPr>
            </a:lvl1pPr>
          </a:lstStyle>
          <a:p>
            <a:r>
              <a:rPr lang="en-US"/>
              <a:t>Square photo layout with body text</a:t>
            </a:r>
          </a:p>
        </p:txBody>
      </p:sp>
      <p:sp>
        <p:nvSpPr>
          <p:cNvPr id="60" name="Picture Placeholder 4">
            <a:extLst>
              <a:ext uri="{FF2B5EF4-FFF2-40B4-BE49-F238E27FC236}">
                <a16:creationId xmlns:a16="http://schemas.microsoft.com/office/drawing/2014/main" id="{D9BE8EAA-F7ED-46CD-A31F-E4299C08F5AD}"/>
              </a:ext>
            </a:extLst>
          </p:cNvPr>
          <p:cNvSpPr>
            <a:spLocks noGrp="1"/>
          </p:cNvSpPr>
          <p:nvPr>
            <p:ph type="pic" sz="quarter" idx="11" hasCustomPrompt="1"/>
          </p:nvPr>
        </p:nvSpPr>
        <p:spPr bwMode="gray">
          <a:xfrm>
            <a:off x="5117092" y="297916"/>
            <a:ext cx="7019808" cy="6397076"/>
          </a:xfrm>
          <a:blipFill>
            <a:blip r:embed="rId2"/>
            <a:stretch>
              <a:fillRect/>
            </a:stretch>
          </a:blipFill>
          <a:ln w="9525" cap="flat">
            <a:noFill/>
            <a:prstDash val="solid"/>
            <a:miter/>
          </a:ln>
          <a:effectLst>
            <a:outerShdw blurRad="508000" dist="63500" dir="2700000" sx="101000" sy="101000" algn="tl" rotWithShape="0">
              <a:prstClr val="black">
                <a:alpha val="33000"/>
              </a:prstClr>
            </a:outerShdw>
          </a:effectLst>
        </p:spPr>
        <p:txBody>
          <a:bodyPr tIns="1188720" anchor="ctr">
            <a:noAutofit/>
          </a:bodyPr>
          <a:lstStyle>
            <a:lvl1pPr marL="0" marR="0" indent="0" algn="ctr" defTabSz="951304"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28"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746239"/>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216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6951" y="3093607"/>
            <a:ext cx="6529149" cy="508524"/>
          </a:xfrm>
          <a:noFill/>
        </p:spPr>
        <p:txBody>
          <a:bodyPr wrap="square" lIns="0" tIns="0" rIns="0" bIns="0" anchor="b" anchorCtr="0">
            <a:spAutoFit/>
          </a:bodyPr>
          <a:lstStyle>
            <a:lvl1pPr algn="l" defTabSz="951304" rtl="0" eaLnBrk="1" latinLnBrk="0" hangingPunct="1">
              <a:lnSpc>
                <a:spcPct val="90000"/>
              </a:lnSpc>
              <a:spcBef>
                <a:spcPct val="0"/>
              </a:spcBef>
              <a:buNone/>
              <a:defRPr lang="en-US" sz="3672" b="1" kern="1200" cap="none" spc="-51"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96951" y="4056498"/>
            <a:ext cx="6529149" cy="313904"/>
          </a:xfrm>
          <a:noFill/>
        </p:spPr>
        <p:txBody>
          <a:bodyPr wrap="square" lIns="0" tIns="0" rIns="0" bIns="0">
            <a:spAutoFit/>
          </a:bodyPr>
          <a:lstStyle>
            <a:lvl1pPr marL="0" indent="0">
              <a:spcBef>
                <a:spcPts val="0"/>
              </a:spcBef>
              <a:spcAft>
                <a:spcPts val="0"/>
              </a:spcAft>
              <a:buFont typeface="Arial" panose="020B0604020202020204" pitchFamily="34" charset="0"/>
              <a:buNone/>
              <a:defRPr sz="2040" spc="0" baseline="0">
                <a:gradFill>
                  <a:gsLst>
                    <a:gs pos="0">
                      <a:schemeClr val="tx1"/>
                    </a:gs>
                    <a:gs pos="100000">
                      <a:schemeClr val="tx1"/>
                    </a:gs>
                  </a:gsLst>
                  <a:lin ang="5400000" scaled="0"/>
                </a:gradFill>
                <a:latin typeface="+mn-lt"/>
              </a:defRPr>
            </a:lvl1pPr>
          </a:lstStyle>
          <a:p>
            <a:pPr lvl="0"/>
            <a:r>
              <a:rPr lang="en-US"/>
              <a:t>Speaker name</a:t>
            </a:r>
          </a:p>
        </p:txBody>
      </p:sp>
      <p:grpSp>
        <p:nvGrpSpPr>
          <p:cNvPr id="27" name="Group 26">
            <a:extLst>
              <a:ext uri="{FF2B5EF4-FFF2-40B4-BE49-F238E27FC236}">
                <a16:creationId xmlns:a16="http://schemas.microsoft.com/office/drawing/2014/main" id="{43B08910-F1C3-47B2-8C69-1B107282064A}"/>
              </a:ext>
            </a:extLst>
          </p:cNvPr>
          <p:cNvGrpSpPr/>
          <p:nvPr userDrawn="1"/>
        </p:nvGrpSpPr>
        <p:grpSpPr bwMode="ltGray">
          <a:xfrm>
            <a:off x="6381565" y="-22273"/>
            <a:ext cx="6051037" cy="7027210"/>
            <a:chOff x="6256117" y="-21839"/>
            <a:chExt cx="5932086" cy="6890047"/>
          </a:xfrm>
        </p:grpSpPr>
        <p:grpSp>
          <p:nvGrpSpPr>
            <p:cNvPr id="28" name="Group 27">
              <a:extLst>
                <a:ext uri="{FF2B5EF4-FFF2-40B4-BE49-F238E27FC236}">
                  <a16:creationId xmlns:a16="http://schemas.microsoft.com/office/drawing/2014/main" id="{9FE7A031-B4AB-4071-98FF-24E766F9BB5C}"/>
                </a:ext>
              </a:extLst>
            </p:cNvPr>
            <p:cNvGrpSpPr/>
            <p:nvPr userDrawn="1"/>
          </p:nvGrpSpPr>
          <p:grpSpPr bwMode="ltGray">
            <a:xfrm>
              <a:off x="8507413" y="1457714"/>
              <a:ext cx="3680790" cy="5392441"/>
              <a:chOff x="8507413" y="1457714"/>
              <a:chExt cx="3680790" cy="5392441"/>
            </a:xfrm>
          </p:grpSpPr>
          <p:sp>
            <p:nvSpPr>
              <p:cNvPr id="60" name="Freeform: Shape 59">
                <a:extLst>
                  <a:ext uri="{FF2B5EF4-FFF2-40B4-BE49-F238E27FC236}">
                    <a16:creationId xmlns:a16="http://schemas.microsoft.com/office/drawing/2014/main" id="{6DC7067D-3957-4163-9442-C167A0A62168}"/>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61" name="Freeform: Shape 60">
                <a:extLst>
                  <a:ext uri="{FF2B5EF4-FFF2-40B4-BE49-F238E27FC236}">
                    <a16:creationId xmlns:a16="http://schemas.microsoft.com/office/drawing/2014/main" id="{D9AE235F-4F6C-4565-AADC-752626D64B90}"/>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62" name="Freeform: Shape 61">
                <a:extLst>
                  <a:ext uri="{FF2B5EF4-FFF2-40B4-BE49-F238E27FC236}">
                    <a16:creationId xmlns:a16="http://schemas.microsoft.com/office/drawing/2014/main" id="{1EAADF52-7CC0-4715-8BAC-4186C7CE9B0C}"/>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63" name="Freeform: Shape 62">
                <a:extLst>
                  <a:ext uri="{FF2B5EF4-FFF2-40B4-BE49-F238E27FC236}">
                    <a16:creationId xmlns:a16="http://schemas.microsoft.com/office/drawing/2014/main" id="{58AC140A-9DFB-45B7-82C2-CF25166A0D41}"/>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64" name="Freeform: Shape 63">
                <a:extLst>
                  <a:ext uri="{FF2B5EF4-FFF2-40B4-BE49-F238E27FC236}">
                    <a16:creationId xmlns:a16="http://schemas.microsoft.com/office/drawing/2014/main" id="{3436FDC7-3DF0-4E6A-B4A8-7EB4FF30AAF0}"/>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65" name="Freeform: Shape 64">
                <a:extLst>
                  <a:ext uri="{FF2B5EF4-FFF2-40B4-BE49-F238E27FC236}">
                    <a16:creationId xmlns:a16="http://schemas.microsoft.com/office/drawing/2014/main" id="{D72FB5AA-3C69-4BB6-9C10-682E95EF1AAE}"/>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66" name="Freeform: Shape 65">
                <a:extLst>
                  <a:ext uri="{FF2B5EF4-FFF2-40B4-BE49-F238E27FC236}">
                    <a16:creationId xmlns:a16="http://schemas.microsoft.com/office/drawing/2014/main" id="{20321A7F-C5FC-4514-A3AC-41CC16FA85FD}"/>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67" name="Freeform: Shape 66">
                <a:extLst>
                  <a:ext uri="{FF2B5EF4-FFF2-40B4-BE49-F238E27FC236}">
                    <a16:creationId xmlns:a16="http://schemas.microsoft.com/office/drawing/2014/main" id="{B3C4B3CE-95D2-45A5-917E-A5389B118222}"/>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68" name="Freeform: Shape 67">
                <a:extLst>
                  <a:ext uri="{FF2B5EF4-FFF2-40B4-BE49-F238E27FC236}">
                    <a16:creationId xmlns:a16="http://schemas.microsoft.com/office/drawing/2014/main" id="{A5270AF0-DA91-4FF8-9B1C-35937E49D882}"/>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69" name="Freeform: Shape 68">
                <a:extLst>
                  <a:ext uri="{FF2B5EF4-FFF2-40B4-BE49-F238E27FC236}">
                    <a16:creationId xmlns:a16="http://schemas.microsoft.com/office/drawing/2014/main" id="{1B4AB4EC-0302-4902-B797-9B84C91FDE1B}"/>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70" name="Freeform: Shape 69">
                <a:extLst>
                  <a:ext uri="{FF2B5EF4-FFF2-40B4-BE49-F238E27FC236}">
                    <a16:creationId xmlns:a16="http://schemas.microsoft.com/office/drawing/2014/main" id="{E941D13F-2DD6-4121-8220-CC08400DD382}"/>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71" name="Freeform: Shape 70">
                <a:extLst>
                  <a:ext uri="{FF2B5EF4-FFF2-40B4-BE49-F238E27FC236}">
                    <a16:creationId xmlns:a16="http://schemas.microsoft.com/office/drawing/2014/main" id="{B98F2381-17CE-4672-96D3-D3E4A8C1115A}"/>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72" name="Freeform: Shape 71">
                <a:extLst>
                  <a:ext uri="{FF2B5EF4-FFF2-40B4-BE49-F238E27FC236}">
                    <a16:creationId xmlns:a16="http://schemas.microsoft.com/office/drawing/2014/main" id="{E6A42BAE-DCEA-4A1A-8779-E499D67DA7B9}"/>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73" name="Freeform: Shape 72">
                <a:extLst>
                  <a:ext uri="{FF2B5EF4-FFF2-40B4-BE49-F238E27FC236}">
                    <a16:creationId xmlns:a16="http://schemas.microsoft.com/office/drawing/2014/main" id="{8D7995E7-6761-41BA-BE88-30DD0DF70D22}"/>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74" name="Freeform: Shape 73">
                <a:extLst>
                  <a:ext uri="{FF2B5EF4-FFF2-40B4-BE49-F238E27FC236}">
                    <a16:creationId xmlns:a16="http://schemas.microsoft.com/office/drawing/2014/main" id="{24D7B6AA-459B-44CF-9930-A05720C41315}"/>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75" name="Freeform: Shape 74">
                <a:extLst>
                  <a:ext uri="{FF2B5EF4-FFF2-40B4-BE49-F238E27FC236}">
                    <a16:creationId xmlns:a16="http://schemas.microsoft.com/office/drawing/2014/main" id="{0EBE7D0E-F0D6-4EA3-A151-C26BF3138977}"/>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cxnSp>
            <p:nvCxnSpPr>
              <p:cNvPr id="76" name="Straight Connector 75">
                <a:extLst>
                  <a:ext uri="{FF2B5EF4-FFF2-40B4-BE49-F238E27FC236}">
                    <a16:creationId xmlns:a16="http://schemas.microsoft.com/office/drawing/2014/main" id="{0118A379-1639-4C1C-9E5B-A39F1CD0A9D9}"/>
                  </a:ext>
                </a:extLst>
              </p:cNvPr>
              <p:cNvCxnSpPr/>
              <p:nvPr/>
            </p:nvCxnSpPr>
            <p:spPr bwMode="ltGray">
              <a:xfrm>
                <a:off x="9981203" y="5098858"/>
                <a:ext cx="733213" cy="400531"/>
              </a:xfrm>
              <a:prstGeom prst="line">
                <a:avLst/>
              </a:pr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9" name="Group 28">
              <a:extLst>
                <a:ext uri="{FF2B5EF4-FFF2-40B4-BE49-F238E27FC236}">
                  <a16:creationId xmlns:a16="http://schemas.microsoft.com/office/drawing/2014/main" id="{E8DE972F-9FF1-4743-BF7F-15CC5403A6CF}"/>
                </a:ext>
              </a:extLst>
            </p:cNvPr>
            <p:cNvGrpSpPr/>
            <p:nvPr userDrawn="1"/>
          </p:nvGrpSpPr>
          <p:grpSpPr bwMode="ltGray">
            <a:xfrm>
              <a:off x="7545167" y="-21839"/>
              <a:ext cx="1192433" cy="1098538"/>
              <a:chOff x="7545167" y="-9139"/>
              <a:chExt cx="1192433" cy="1098538"/>
            </a:xfrm>
          </p:grpSpPr>
          <p:sp>
            <p:nvSpPr>
              <p:cNvPr id="34" name="Freeform: Shape 33">
                <a:extLst>
                  <a:ext uri="{FF2B5EF4-FFF2-40B4-BE49-F238E27FC236}">
                    <a16:creationId xmlns:a16="http://schemas.microsoft.com/office/drawing/2014/main" id="{795596FA-D3B2-4953-81FC-9958337AF5DC}"/>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sz="1873"/>
              </a:p>
            </p:txBody>
          </p:sp>
          <p:sp>
            <p:nvSpPr>
              <p:cNvPr id="35" name="Freeform: Shape 34">
                <a:extLst>
                  <a:ext uri="{FF2B5EF4-FFF2-40B4-BE49-F238E27FC236}">
                    <a16:creationId xmlns:a16="http://schemas.microsoft.com/office/drawing/2014/main" id="{7D57090A-B887-4CA7-A022-90564F12A9A9}"/>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sz="1873"/>
              </a:p>
            </p:txBody>
          </p:sp>
          <p:sp>
            <p:nvSpPr>
              <p:cNvPr id="36" name="Freeform: Shape 35">
                <a:extLst>
                  <a:ext uri="{FF2B5EF4-FFF2-40B4-BE49-F238E27FC236}">
                    <a16:creationId xmlns:a16="http://schemas.microsoft.com/office/drawing/2014/main" id="{F9749B2E-C284-42A2-A061-B635FBBBD461}"/>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grpSp>
        <p:grpSp>
          <p:nvGrpSpPr>
            <p:cNvPr id="30" name="Group 29">
              <a:extLst>
                <a:ext uri="{FF2B5EF4-FFF2-40B4-BE49-F238E27FC236}">
                  <a16:creationId xmlns:a16="http://schemas.microsoft.com/office/drawing/2014/main" id="{0A74F4CD-889D-4E91-AB27-CCB11E8677AE}"/>
                </a:ext>
              </a:extLst>
            </p:cNvPr>
            <p:cNvGrpSpPr/>
            <p:nvPr userDrawn="1"/>
          </p:nvGrpSpPr>
          <p:grpSpPr bwMode="ltGray">
            <a:xfrm>
              <a:off x="6256117" y="5896894"/>
              <a:ext cx="1057910" cy="971314"/>
              <a:chOff x="6256117" y="5896894"/>
              <a:chExt cx="1057910" cy="971314"/>
            </a:xfrm>
          </p:grpSpPr>
          <p:sp>
            <p:nvSpPr>
              <p:cNvPr id="31" name="Freeform: Shape 30">
                <a:extLst>
                  <a:ext uri="{FF2B5EF4-FFF2-40B4-BE49-F238E27FC236}">
                    <a16:creationId xmlns:a16="http://schemas.microsoft.com/office/drawing/2014/main" id="{6CE97AB5-F3D1-4D1A-8F2F-166F6F85A189}"/>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32" name="Freeform: Shape 31">
                <a:extLst>
                  <a:ext uri="{FF2B5EF4-FFF2-40B4-BE49-F238E27FC236}">
                    <a16:creationId xmlns:a16="http://schemas.microsoft.com/office/drawing/2014/main" id="{55281A29-9018-48AF-8B81-EB9F71FE5ABA}"/>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33" name="Freeform: Shape 32">
                <a:extLst>
                  <a:ext uri="{FF2B5EF4-FFF2-40B4-BE49-F238E27FC236}">
                    <a16:creationId xmlns:a16="http://schemas.microsoft.com/office/drawing/2014/main" id="{2B1B3F07-773E-4FC0-9A04-73F52683190E}"/>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grpSp>
      </p:grpSp>
    </p:spTree>
    <p:extLst>
      <p:ext uri="{BB962C8B-B14F-4D97-AF65-F5344CB8AC3E}">
        <p14:creationId xmlns:p14="http://schemas.microsoft.com/office/powerpoint/2010/main" val="2138129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Vide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6951" y="3096243"/>
            <a:ext cx="6529149" cy="508524"/>
          </a:xfrm>
          <a:noFill/>
        </p:spPr>
        <p:txBody>
          <a:bodyPr lIns="0" tIns="0" rIns="0" bIns="0" anchor="b" anchorCtr="0">
            <a:spAutoFit/>
          </a:bodyPr>
          <a:lstStyle>
            <a:lvl1pPr algn="l" defTabSz="951304" rtl="0" eaLnBrk="1" latinLnBrk="0" hangingPunct="1">
              <a:lnSpc>
                <a:spcPct val="90000"/>
              </a:lnSpc>
              <a:spcBef>
                <a:spcPct val="0"/>
              </a:spcBef>
              <a:buNone/>
              <a:defRPr lang="en-US" sz="3672" b="1" kern="1200" cap="none" spc="-51"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grpSp>
        <p:nvGrpSpPr>
          <p:cNvPr id="26" name="Group 25">
            <a:extLst>
              <a:ext uri="{FF2B5EF4-FFF2-40B4-BE49-F238E27FC236}">
                <a16:creationId xmlns:a16="http://schemas.microsoft.com/office/drawing/2014/main" id="{94867548-8B9A-436D-9AB6-D7EA0AC78267}"/>
              </a:ext>
            </a:extLst>
          </p:cNvPr>
          <p:cNvGrpSpPr/>
          <p:nvPr userDrawn="1"/>
        </p:nvGrpSpPr>
        <p:grpSpPr bwMode="ltGray">
          <a:xfrm>
            <a:off x="6381565" y="-22273"/>
            <a:ext cx="6051037" cy="7027210"/>
            <a:chOff x="6256117" y="-21839"/>
            <a:chExt cx="5932086" cy="6890047"/>
          </a:xfrm>
        </p:grpSpPr>
        <p:grpSp>
          <p:nvGrpSpPr>
            <p:cNvPr id="27" name="Group 26">
              <a:extLst>
                <a:ext uri="{FF2B5EF4-FFF2-40B4-BE49-F238E27FC236}">
                  <a16:creationId xmlns:a16="http://schemas.microsoft.com/office/drawing/2014/main" id="{E298AA2D-C933-41C0-B3A0-5E1B5429C617}"/>
                </a:ext>
              </a:extLst>
            </p:cNvPr>
            <p:cNvGrpSpPr/>
            <p:nvPr userDrawn="1"/>
          </p:nvGrpSpPr>
          <p:grpSpPr bwMode="ltGray">
            <a:xfrm>
              <a:off x="8507413" y="1457714"/>
              <a:ext cx="3680790" cy="5392441"/>
              <a:chOff x="8507413" y="1457714"/>
              <a:chExt cx="3680790" cy="5392441"/>
            </a:xfrm>
          </p:grpSpPr>
          <p:sp>
            <p:nvSpPr>
              <p:cNvPr id="59" name="Freeform: Shape 58">
                <a:extLst>
                  <a:ext uri="{FF2B5EF4-FFF2-40B4-BE49-F238E27FC236}">
                    <a16:creationId xmlns:a16="http://schemas.microsoft.com/office/drawing/2014/main" id="{DE45CCA4-1611-4A15-8D76-0CD4304233D4}"/>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60" name="Freeform: Shape 59">
                <a:extLst>
                  <a:ext uri="{FF2B5EF4-FFF2-40B4-BE49-F238E27FC236}">
                    <a16:creationId xmlns:a16="http://schemas.microsoft.com/office/drawing/2014/main" id="{BB20432D-F3B6-4212-B616-45AD62D0A8BA}"/>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61" name="Freeform: Shape 60">
                <a:extLst>
                  <a:ext uri="{FF2B5EF4-FFF2-40B4-BE49-F238E27FC236}">
                    <a16:creationId xmlns:a16="http://schemas.microsoft.com/office/drawing/2014/main" id="{5CB285A8-E7EF-4B70-8B71-2D09BE26853D}"/>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62" name="Freeform: Shape 61">
                <a:extLst>
                  <a:ext uri="{FF2B5EF4-FFF2-40B4-BE49-F238E27FC236}">
                    <a16:creationId xmlns:a16="http://schemas.microsoft.com/office/drawing/2014/main" id="{1D552378-B8A4-40F9-8A64-367F9EC304F0}"/>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63" name="Freeform: Shape 62">
                <a:extLst>
                  <a:ext uri="{FF2B5EF4-FFF2-40B4-BE49-F238E27FC236}">
                    <a16:creationId xmlns:a16="http://schemas.microsoft.com/office/drawing/2014/main" id="{6DED4FF8-FEAE-4CC0-8F5B-9FC2B47E5700}"/>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64" name="Freeform: Shape 63">
                <a:extLst>
                  <a:ext uri="{FF2B5EF4-FFF2-40B4-BE49-F238E27FC236}">
                    <a16:creationId xmlns:a16="http://schemas.microsoft.com/office/drawing/2014/main" id="{54DD2AD2-299E-4049-881B-2BC838B6DB02}"/>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65" name="Freeform: Shape 64">
                <a:extLst>
                  <a:ext uri="{FF2B5EF4-FFF2-40B4-BE49-F238E27FC236}">
                    <a16:creationId xmlns:a16="http://schemas.microsoft.com/office/drawing/2014/main" id="{430A103C-9EC8-479D-9AEA-2FA30D0B6831}"/>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66" name="Freeform: Shape 65">
                <a:extLst>
                  <a:ext uri="{FF2B5EF4-FFF2-40B4-BE49-F238E27FC236}">
                    <a16:creationId xmlns:a16="http://schemas.microsoft.com/office/drawing/2014/main" id="{FF762A67-8800-4EDC-ACA0-235237807007}"/>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67" name="Freeform: Shape 66">
                <a:extLst>
                  <a:ext uri="{FF2B5EF4-FFF2-40B4-BE49-F238E27FC236}">
                    <a16:creationId xmlns:a16="http://schemas.microsoft.com/office/drawing/2014/main" id="{0C1E21E3-4EFA-46DB-B62D-888B912FEC30}"/>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68" name="Freeform: Shape 67">
                <a:extLst>
                  <a:ext uri="{FF2B5EF4-FFF2-40B4-BE49-F238E27FC236}">
                    <a16:creationId xmlns:a16="http://schemas.microsoft.com/office/drawing/2014/main" id="{5C90FB2C-AED4-45EF-B005-A6F9315E6638}"/>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69" name="Freeform: Shape 68">
                <a:extLst>
                  <a:ext uri="{FF2B5EF4-FFF2-40B4-BE49-F238E27FC236}">
                    <a16:creationId xmlns:a16="http://schemas.microsoft.com/office/drawing/2014/main" id="{69EFEACE-63D5-4DE9-AE7A-022D10CBBAD4}"/>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70" name="Freeform: Shape 69">
                <a:extLst>
                  <a:ext uri="{FF2B5EF4-FFF2-40B4-BE49-F238E27FC236}">
                    <a16:creationId xmlns:a16="http://schemas.microsoft.com/office/drawing/2014/main" id="{183FC86B-2504-437F-9155-736D3776FBC0}"/>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71" name="Freeform: Shape 70">
                <a:extLst>
                  <a:ext uri="{FF2B5EF4-FFF2-40B4-BE49-F238E27FC236}">
                    <a16:creationId xmlns:a16="http://schemas.microsoft.com/office/drawing/2014/main" id="{4BE281D9-0C46-4685-8A97-79D102C868ED}"/>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72" name="Freeform: Shape 71">
                <a:extLst>
                  <a:ext uri="{FF2B5EF4-FFF2-40B4-BE49-F238E27FC236}">
                    <a16:creationId xmlns:a16="http://schemas.microsoft.com/office/drawing/2014/main" id="{0B982782-C326-41A6-88DF-60D0069AAC11}"/>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73" name="Freeform: Shape 72">
                <a:extLst>
                  <a:ext uri="{FF2B5EF4-FFF2-40B4-BE49-F238E27FC236}">
                    <a16:creationId xmlns:a16="http://schemas.microsoft.com/office/drawing/2014/main" id="{C69C78E5-CDD7-45AD-9FAC-A193057F2551}"/>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74" name="Freeform: Shape 73">
                <a:extLst>
                  <a:ext uri="{FF2B5EF4-FFF2-40B4-BE49-F238E27FC236}">
                    <a16:creationId xmlns:a16="http://schemas.microsoft.com/office/drawing/2014/main" id="{95E678CA-56AB-4822-8F79-1B384711F464}"/>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cxnSp>
            <p:nvCxnSpPr>
              <p:cNvPr id="75" name="Straight Connector 74">
                <a:extLst>
                  <a:ext uri="{FF2B5EF4-FFF2-40B4-BE49-F238E27FC236}">
                    <a16:creationId xmlns:a16="http://schemas.microsoft.com/office/drawing/2014/main" id="{94D454C8-0C5D-4654-B977-447674D5459E}"/>
                  </a:ext>
                </a:extLst>
              </p:cNvPr>
              <p:cNvCxnSpPr/>
              <p:nvPr/>
            </p:nvCxnSpPr>
            <p:spPr bwMode="ltGray">
              <a:xfrm>
                <a:off x="9981203" y="5098858"/>
                <a:ext cx="733213" cy="400531"/>
              </a:xfrm>
              <a:prstGeom prst="line">
                <a:avLst/>
              </a:pr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8" name="Group 27">
              <a:extLst>
                <a:ext uri="{FF2B5EF4-FFF2-40B4-BE49-F238E27FC236}">
                  <a16:creationId xmlns:a16="http://schemas.microsoft.com/office/drawing/2014/main" id="{7FD26513-923A-4E4E-88AB-484CF7F390D1}"/>
                </a:ext>
              </a:extLst>
            </p:cNvPr>
            <p:cNvGrpSpPr/>
            <p:nvPr userDrawn="1"/>
          </p:nvGrpSpPr>
          <p:grpSpPr bwMode="ltGray">
            <a:xfrm>
              <a:off x="7545167" y="-21839"/>
              <a:ext cx="1192433" cy="1098538"/>
              <a:chOff x="7545167" y="-9139"/>
              <a:chExt cx="1192433" cy="1098538"/>
            </a:xfrm>
          </p:grpSpPr>
          <p:sp>
            <p:nvSpPr>
              <p:cNvPr id="33" name="Freeform: Shape 32">
                <a:extLst>
                  <a:ext uri="{FF2B5EF4-FFF2-40B4-BE49-F238E27FC236}">
                    <a16:creationId xmlns:a16="http://schemas.microsoft.com/office/drawing/2014/main" id="{75F3DAB6-E46E-498F-AC8D-245DB12E86FA}"/>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sz="1873"/>
              </a:p>
            </p:txBody>
          </p:sp>
          <p:sp>
            <p:nvSpPr>
              <p:cNvPr id="34" name="Freeform: Shape 33">
                <a:extLst>
                  <a:ext uri="{FF2B5EF4-FFF2-40B4-BE49-F238E27FC236}">
                    <a16:creationId xmlns:a16="http://schemas.microsoft.com/office/drawing/2014/main" id="{2FF22795-13BD-4A36-8B98-FAE4B2B95679}"/>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sz="1873"/>
              </a:p>
            </p:txBody>
          </p:sp>
          <p:sp>
            <p:nvSpPr>
              <p:cNvPr id="58" name="Freeform: Shape 57">
                <a:extLst>
                  <a:ext uri="{FF2B5EF4-FFF2-40B4-BE49-F238E27FC236}">
                    <a16:creationId xmlns:a16="http://schemas.microsoft.com/office/drawing/2014/main" id="{26E68192-BBC2-4E66-BC2E-A6F5E839A4EC}"/>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grpSp>
        <p:grpSp>
          <p:nvGrpSpPr>
            <p:cNvPr id="29" name="Group 28">
              <a:extLst>
                <a:ext uri="{FF2B5EF4-FFF2-40B4-BE49-F238E27FC236}">
                  <a16:creationId xmlns:a16="http://schemas.microsoft.com/office/drawing/2014/main" id="{874CE4AB-E3EC-4485-A9DB-D3875DE15509}"/>
                </a:ext>
              </a:extLst>
            </p:cNvPr>
            <p:cNvGrpSpPr/>
            <p:nvPr userDrawn="1"/>
          </p:nvGrpSpPr>
          <p:grpSpPr bwMode="ltGray">
            <a:xfrm>
              <a:off x="6256117" y="5896894"/>
              <a:ext cx="1057910" cy="971314"/>
              <a:chOff x="6256117" y="5896894"/>
              <a:chExt cx="1057910" cy="971314"/>
            </a:xfrm>
          </p:grpSpPr>
          <p:sp>
            <p:nvSpPr>
              <p:cNvPr id="30" name="Freeform: Shape 29">
                <a:extLst>
                  <a:ext uri="{FF2B5EF4-FFF2-40B4-BE49-F238E27FC236}">
                    <a16:creationId xmlns:a16="http://schemas.microsoft.com/office/drawing/2014/main" id="{18D9197E-BD70-40A3-872D-2F635C47602A}"/>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31" name="Freeform: Shape 30">
                <a:extLst>
                  <a:ext uri="{FF2B5EF4-FFF2-40B4-BE49-F238E27FC236}">
                    <a16:creationId xmlns:a16="http://schemas.microsoft.com/office/drawing/2014/main" id="{DA35C218-6C8E-4E07-9EA7-15A37B43AD66}"/>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32" name="Freeform: Shape 31">
                <a:extLst>
                  <a:ext uri="{FF2B5EF4-FFF2-40B4-BE49-F238E27FC236}">
                    <a16:creationId xmlns:a16="http://schemas.microsoft.com/office/drawing/2014/main" id="{647F6A62-B1EC-420D-A385-9A9A03966E95}"/>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grpSp>
      </p:grpSp>
    </p:spTree>
    <p:extLst>
      <p:ext uri="{BB962C8B-B14F-4D97-AF65-F5344CB8AC3E}">
        <p14:creationId xmlns:p14="http://schemas.microsoft.com/office/powerpoint/2010/main" val="88243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6951" y="3096243"/>
            <a:ext cx="6529149" cy="508524"/>
          </a:xfrm>
          <a:noFill/>
        </p:spPr>
        <p:txBody>
          <a:bodyPr lIns="0" tIns="0" rIns="0" bIns="0" anchor="b" anchorCtr="0">
            <a:spAutoFit/>
          </a:bodyPr>
          <a:lstStyle>
            <a:lvl1pPr algn="l" defTabSz="951304" rtl="0" eaLnBrk="1" latinLnBrk="0" hangingPunct="1">
              <a:lnSpc>
                <a:spcPct val="90000"/>
              </a:lnSpc>
              <a:spcBef>
                <a:spcPct val="0"/>
              </a:spcBef>
              <a:buNone/>
              <a:defRPr lang="en-US" sz="3672" b="1" kern="1200" cap="none" spc="-51"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grpSp>
        <p:nvGrpSpPr>
          <p:cNvPr id="26" name="Group 25">
            <a:extLst>
              <a:ext uri="{FF2B5EF4-FFF2-40B4-BE49-F238E27FC236}">
                <a16:creationId xmlns:a16="http://schemas.microsoft.com/office/drawing/2014/main" id="{2BBF7881-8D09-4F22-B10B-0916A242A2CD}"/>
              </a:ext>
            </a:extLst>
          </p:cNvPr>
          <p:cNvGrpSpPr/>
          <p:nvPr userDrawn="1"/>
        </p:nvGrpSpPr>
        <p:grpSpPr bwMode="ltGray">
          <a:xfrm>
            <a:off x="6381565" y="-22273"/>
            <a:ext cx="6051037" cy="7027210"/>
            <a:chOff x="6256117" y="-21839"/>
            <a:chExt cx="5932086" cy="6890047"/>
          </a:xfrm>
        </p:grpSpPr>
        <p:grpSp>
          <p:nvGrpSpPr>
            <p:cNvPr id="27" name="Group 26">
              <a:extLst>
                <a:ext uri="{FF2B5EF4-FFF2-40B4-BE49-F238E27FC236}">
                  <a16:creationId xmlns:a16="http://schemas.microsoft.com/office/drawing/2014/main" id="{F5B1D67C-D600-4009-9F96-DBD9F692B67A}"/>
                </a:ext>
              </a:extLst>
            </p:cNvPr>
            <p:cNvGrpSpPr/>
            <p:nvPr userDrawn="1"/>
          </p:nvGrpSpPr>
          <p:grpSpPr bwMode="ltGray">
            <a:xfrm>
              <a:off x="8507413" y="1457714"/>
              <a:ext cx="3680790" cy="5392441"/>
              <a:chOff x="8507413" y="1457714"/>
              <a:chExt cx="3680790" cy="5392441"/>
            </a:xfrm>
          </p:grpSpPr>
          <p:sp>
            <p:nvSpPr>
              <p:cNvPr id="59" name="Freeform: Shape 58">
                <a:extLst>
                  <a:ext uri="{FF2B5EF4-FFF2-40B4-BE49-F238E27FC236}">
                    <a16:creationId xmlns:a16="http://schemas.microsoft.com/office/drawing/2014/main" id="{589ED409-83AE-42D1-A29E-F5ACE1D5379C}"/>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60" name="Freeform: Shape 59">
                <a:extLst>
                  <a:ext uri="{FF2B5EF4-FFF2-40B4-BE49-F238E27FC236}">
                    <a16:creationId xmlns:a16="http://schemas.microsoft.com/office/drawing/2014/main" id="{A47E83EE-C7AB-4851-AC1F-A2E965DE8A4F}"/>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61" name="Freeform: Shape 60">
                <a:extLst>
                  <a:ext uri="{FF2B5EF4-FFF2-40B4-BE49-F238E27FC236}">
                    <a16:creationId xmlns:a16="http://schemas.microsoft.com/office/drawing/2014/main" id="{117874BE-F982-46B6-83B3-569DB8A26C11}"/>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62" name="Freeform: Shape 61">
                <a:extLst>
                  <a:ext uri="{FF2B5EF4-FFF2-40B4-BE49-F238E27FC236}">
                    <a16:creationId xmlns:a16="http://schemas.microsoft.com/office/drawing/2014/main" id="{172B84FE-1FBD-4DB0-A1BB-1D393BABFD96}"/>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63" name="Freeform: Shape 62">
                <a:extLst>
                  <a:ext uri="{FF2B5EF4-FFF2-40B4-BE49-F238E27FC236}">
                    <a16:creationId xmlns:a16="http://schemas.microsoft.com/office/drawing/2014/main" id="{F0612185-AF46-47F9-B984-65C416463817}"/>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64" name="Freeform: Shape 63">
                <a:extLst>
                  <a:ext uri="{FF2B5EF4-FFF2-40B4-BE49-F238E27FC236}">
                    <a16:creationId xmlns:a16="http://schemas.microsoft.com/office/drawing/2014/main" id="{1F4FE628-8992-4D3C-9177-54650A419B37}"/>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65" name="Freeform: Shape 64">
                <a:extLst>
                  <a:ext uri="{FF2B5EF4-FFF2-40B4-BE49-F238E27FC236}">
                    <a16:creationId xmlns:a16="http://schemas.microsoft.com/office/drawing/2014/main" id="{9EB1F0C1-51BC-433D-B643-499296AD9EB3}"/>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66" name="Freeform: Shape 65">
                <a:extLst>
                  <a:ext uri="{FF2B5EF4-FFF2-40B4-BE49-F238E27FC236}">
                    <a16:creationId xmlns:a16="http://schemas.microsoft.com/office/drawing/2014/main" id="{1F95DA3E-A7A9-4898-8537-3057A04A80B1}"/>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67" name="Freeform: Shape 66">
                <a:extLst>
                  <a:ext uri="{FF2B5EF4-FFF2-40B4-BE49-F238E27FC236}">
                    <a16:creationId xmlns:a16="http://schemas.microsoft.com/office/drawing/2014/main" id="{A0885F40-F98C-4749-AF50-8D882201C7B2}"/>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68" name="Freeform: Shape 67">
                <a:extLst>
                  <a:ext uri="{FF2B5EF4-FFF2-40B4-BE49-F238E27FC236}">
                    <a16:creationId xmlns:a16="http://schemas.microsoft.com/office/drawing/2014/main" id="{5DF4BDA5-0196-465B-9592-AD537FCE4B9C}"/>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69" name="Freeform: Shape 68">
                <a:extLst>
                  <a:ext uri="{FF2B5EF4-FFF2-40B4-BE49-F238E27FC236}">
                    <a16:creationId xmlns:a16="http://schemas.microsoft.com/office/drawing/2014/main" id="{2C953882-CF21-4072-808A-AFC6C6427081}"/>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70" name="Freeform: Shape 69">
                <a:extLst>
                  <a:ext uri="{FF2B5EF4-FFF2-40B4-BE49-F238E27FC236}">
                    <a16:creationId xmlns:a16="http://schemas.microsoft.com/office/drawing/2014/main" id="{24ACD3F6-35BF-4463-9A90-5F5B9025D6D9}"/>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71" name="Freeform: Shape 70">
                <a:extLst>
                  <a:ext uri="{FF2B5EF4-FFF2-40B4-BE49-F238E27FC236}">
                    <a16:creationId xmlns:a16="http://schemas.microsoft.com/office/drawing/2014/main" id="{36E0228F-415B-4662-977D-90C5D263A103}"/>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72" name="Freeform: Shape 71">
                <a:extLst>
                  <a:ext uri="{FF2B5EF4-FFF2-40B4-BE49-F238E27FC236}">
                    <a16:creationId xmlns:a16="http://schemas.microsoft.com/office/drawing/2014/main" id="{BBA85FE8-C6CE-42AD-9924-C426CEBA2C51}"/>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73" name="Freeform: Shape 72">
                <a:extLst>
                  <a:ext uri="{FF2B5EF4-FFF2-40B4-BE49-F238E27FC236}">
                    <a16:creationId xmlns:a16="http://schemas.microsoft.com/office/drawing/2014/main" id="{50FBB4D3-1D1C-41F7-856E-89287C5609D1}"/>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74" name="Freeform: Shape 73">
                <a:extLst>
                  <a:ext uri="{FF2B5EF4-FFF2-40B4-BE49-F238E27FC236}">
                    <a16:creationId xmlns:a16="http://schemas.microsoft.com/office/drawing/2014/main" id="{2F5EE762-48D4-46D8-8ECD-7595053F7D6E}"/>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cxnSp>
            <p:nvCxnSpPr>
              <p:cNvPr id="75" name="Straight Connector 74">
                <a:extLst>
                  <a:ext uri="{FF2B5EF4-FFF2-40B4-BE49-F238E27FC236}">
                    <a16:creationId xmlns:a16="http://schemas.microsoft.com/office/drawing/2014/main" id="{5602528A-0204-4F83-A3CC-B19E5ED41C75}"/>
                  </a:ext>
                </a:extLst>
              </p:cNvPr>
              <p:cNvCxnSpPr/>
              <p:nvPr/>
            </p:nvCxnSpPr>
            <p:spPr bwMode="ltGray">
              <a:xfrm>
                <a:off x="9981203" y="5098858"/>
                <a:ext cx="733213" cy="400531"/>
              </a:xfrm>
              <a:prstGeom prst="line">
                <a:avLst/>
              </a:pr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8" name="Group 27">
              <a:extLst>
                <a:ext uri="{FF2B5EF4-FFF2-40B4-BE49-F238E27FC236}">
                  <a16:creationId xmlns:a16="http://schemas.microsoft.com/office/drawing/2014/main" id="{570E694A-2FDE-4ED0-B17A-283BAEEEBC3F}"/>
                </a:ext>
              </a:extLst>
            </p:cNvPr>
            <p:cNvGrpSpPr/>
            <p:nvPr userDrawn="1"/>
          </p:nvGrpSpPr>
          <p:grpSpPr bwMode="ltGray">
            <a:xfrm>
              <a:off x="7545167" y="-21839"/>
              <a:ext cx="1192433" cy="1098538"/>
              <a:chOff x="7545167" y="-9139"/>
              <a:chExt cx="1192433" cy="1098538"/>
            </a:xfrm>
          </p:grpSpPr>
          <p:sp>
            <p:nvSpPr>
              <p:cNvPr id="33" name="Freeform: Shape 32">
                <a:extLst>
                  <a:ext uri="{FF2B5EF4-FFF2-40B4-BE49-F238E27FC236}">
                    <a16:creationId xmlns:a16="http://schemas.microsoft.com/office/drawing/2014/main" id="{3014F876-92BB-450A-A3A6-EB7B6C2CB558}"/>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sz="1873"/>
              </a:p>
            </p:txBody>
          </p:sp>
          <p:sp>
            <p:nvSpPr>
              <p:cNvPr id="34" name="Freeform: Shape 33">
                <a:extLst>
                  <a:ext uri="{FF2B5EF4-FFF2-40B4-BE49-F238E27FC236}">
                    <a16:creationId xmlns:a16="http://schemas.microsoft.com/office/drawing/2014/main" id="{1AFE4E51-6693-4C7C-9EE7-633EA9AAA2AC}"/>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sz="1873"/>
              </a:p>
            </p:txBody>
          </p:sp>
          <p:sp>
            <p:nvSpPr>
              <p:cNvPr id="58" name="Freeform: Shape 57">
                <a:extLst>
                  <a:ext uri="{FF2B5EF4-FFF2-40B4-BE49-F238E27FC236}">
                    <a16:creationId xmlns:a16="http://schemas.microsoft.com/office/drawing/2014/main" id="{522550D5-A578-4C33-B405-092D50801565}"/>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grpSp>
        <p:grpSp>
          <p:nvGrpSpPr>
            <p:cNvPr id="29" name="Group 28">
              <a:extLst>
                <a:ext uri="{FF2B5EF4-FFF2-40B4-BE49-F238E27FC236}">
                  <a16:creationId xmlns:a16="http://schemas.microsoft.com/office/drawing/2014/main" id="{6A5C88A0-A89F-42B9-B5E5-623E0E0D7555}"/>
                </a:ext>
              </a:extLst>
            </p:cNvPr>
            <p:cNvGrpSpPr/>
            <p:nvPr userDrawn="1"/>
          </p:nvGrpSpPr>
          <p:grpSpPr bwMode="ltGray">
            <a:xfrm>
              <a:off x="6256117" y="5896894"/>
              <a:ext cx="1057910" cy="971314"/>
              <a:chOff x="6256117" y="5896894"/>
              <a:chExt cx="1057910" cy="971314"/>
            </a:xfrm>
          </p:grpSpPr>
          <p:sp>
            <p:nvSpPr>
              <p:cNvPr id="30" name="Freeform: Shape 29">
                <a:extLst>
                  <a:ext uri="{FF2B5EF4-FFF2-40B4-BE49-F238E27FC236}">
                    <a16:creationId xmlns:a16="http://schemas.microsoft.com/office/drawing/2014/main" id="{C4AD7328-AEE6-43BE-8744-DE52D5F8CC2E}"/>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31" name="Freeform: Shape 30">
                <a:extLst>
                  <a:ext uri="{FF2B5EF4-FFF2-40B4-BE49-F238E27FC236}">
                    <a16:creationId xmlns:a16="http://schemas.microsoft.com/office/drawing/2014/main" id="{90DC1356-0D84-4394-B0FF-A91903B8585E}"/>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32" name="Freeform: Shape 31">
                <a:extLst>
                  <a:ext uri="{FF2B5EF4-FFF2-40B4-BE49-F238E27FC236}">
                    <a16:creationId xmlns:a16="http://schemas.microsoft.com/office/drawing/2014/main" id="{5CA4391C-EE34-4D39-AC03-6D3272F213DC}"/>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grpSp>
      </p:grpSp>
    </p:spTree>
    <p:extLst>
      <p:ext uri="{BB962C8B-B14F-4D97-AF65-F5344CB8AC3E}">
        <p14:creationId xmlns:p14="http://schemas.microsoft.com/office/powerpoint/2010/main" val="3926484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7379950"/>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600059" y="1465289"/>
            <a:ext cx="11239464" cy="1946203"/>
          </a:xfrm>
        </p:spPr>
        <p:txBody>
          <a:bodyPr/>
          <a:lstStyle>
            <a:lvl1pPr marL="0" indent="0">
              <a:buNone/>
              <a:defRPr sz="2856">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53449" indent="0">
              <a:buNone/>
              <a:defRPr sz="2448">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96241" indent="0">
              <a:buNone/>
              <a:defRPr sz="204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30773" indent="0">
              <a:buNone/>
              <a:defRPr sz="1836">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71912" indent="0">
              <a:buNone/>
              <a:defRPr sz="1836">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36307153"/>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rgbClr val="E6E6E6"/>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95914" y="6281748"/>
            <a:ext cx="4572000" cy="112090"/>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50843" eaLnBrk="0" hangingPunct="0"/>
            <a:r>
              <a:rPr lang="en-US" sz="714">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descr="Microsoft logo, gray text version">
            <a:extLst>
              <a:ext uri="{FF2B5EF4-FFF2-40B4-BE49-F238E27FC236}">
                <a16:creationId xmlns:a16="http://schemas.microsoft.com/office/drawing/2014/main" id="{C2F26819-B90F-4C18-ACFE-2E5E212772D1}"/>
              </a:ext>
            </a:extLst>
          </p:cNvPr>
          <p:cNvPicPr>
            <a:picLocks noChangeAspect="1"/>
          </p:cNvPicPr>
          <p:nvPr userDrawn="1"/>
        </p:nvPicPr>
        <p:blipFill>
          <a:blip r:embed="rId2"/>
          <a:stretch>
            <a:fillRect/>
          </a:stretch>
        </p:blipFill>
        <p:spPr bwMode="black">
          <a:xfrm>
            <a:off x="595914" y="597450"/>
            <a:ext cx="1393840" cy="298433"/>
          </a:xfrm>
          <a:prstGeom prst="rect">
            <a:avLst/>
          </a:prstGeom>
        </p:spPr>
      </p:pic>
    </p:spTree>
    <p:extLst>
      <p:ext uri="{BB962C8B-B14F-4D97-AF65-F5344CB8AC3E}">
        <p14:creationId xmlns:p14="http://schemas.microsoft.com/office/powerpoint/2010/main" val="29015298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p:spTree>
      <p:nvGrpSpPr>
        <p:cNvPr id="1" name=""/>
        <p:cNvGrpSpPr/>
        <p:nvPr/>
      </p:nvGrpSpPr>
      <p:grpSpPr>
        <a:xfrm>
          <a:off x="0" y="0"/>
          <a:ext cx="0" cy="0"/>
          <a:chOff x="0" y="0"/>
          <a:chExt cx="0" cy="0"/>
        </a:xfrm>
      </p:grpSpPr>
      <p:sp>
        <p:nvSpPr>
          <p:cNvPr id="13" name="Picture Placeholder 12"/>
          <p:cNvSpPr>
            <a:spLocks noGrp="1"/>
          </p:cNvSpPr>
          <p:nvPr>
            <p:ph type="pic" sz="quarter" idx="10" hasCustomPrompt="1"/>
          </p:nvPr>
        </p:nvSpPr>
        <p:spPr>
          <a:xfrm>
            <a:off x="0" y="-1"/>
            <a:ext cx="12436475" cy="2211389"/>
          </a:xfrm>
          <a:solidFill>
            <a:schemeClr val="bg1"/>
          </a:solidFill>
        </p:spPr>
        <p:txBody>
          <a:bodyPr/>
          <a:lstStyle>
            <a:lvl1pPr marL="0" indent="0">
              <a:buNone/>
              <a:defRPr baseline="0"/>
            </a:lvl1pPr>
          </a:lstStyle>
          <a:p>
            <a:r>
              <a:rPr lang="en-US"/>
              <a:t>New approved photo here</a:t>
            </a:r>
          </a:p>
        </p:txBody>
      </p:sp>
      <p:sp>
        <p:nvSpPr>
          <p:cNvPr id="2" name="Title 1"/>
          <p:cNvSpPr>
            <a:spLocks noGrp="1"/>
          </p:cNvSpPr>
          <p:nvPr>
            <p:ph type="title" hasCustomPrompt="1"/>
          </p:nvPr>
        </p:nvSpPr>
        <p:spPr>
          <a:xfrm>
            <a:off x="779373" y="2926899"/>
            <a:ext cx="3386227" cy="2437590"/>
          </a:xfrm>
        </p:spPr>
        <p:txBody>
          <a:bodyPr wrap="square" lIns="0" tIns="0" rIns="0" bIns="0">
            <a:spAutoFit/>
          </a:bodyPr>
          <a:lstStyle>
            <a:lvl1pPr>
              <a:lnSpc>
                <a:spcPct val="110000"/>
              </a:lnSpc>
              <a:defRPr sz="4800" b="0" i="0" strike="noStrike" baseline="0">
                <a:solidFill>
                  <a:srgbClr val="63175B"/>
                </a:solidFill>
                <a:latin typeface="Segoe UI Light" charset="0"/>
                <a:ea typeface="Segoe UI Light" charset="0"/>
                <a:cs typeface="Segoe UI Light" charset="0"/>
              </a:defRPr>
            </a:lvl1pPr>
          </a:lstStyle>
          <a:p>
            <a:r>
              <a:rPr lang="en-US"/>
              <a:t>Title here Segoe UI </a:t>
            </a:r>
            <a:br>
              <a:rPr lang="en-US"/>
            </a:br>
            <a:r>
              <a:rPr lang="en-US"/>
              <a:t>48 </a:t>
            </a:r>
            <a:r>
              <a:rPr lang="en-US" err="1"/>
              <a:t>pt</a:t>
            </a:r>
            <a:endParaRPr lang="en-US"/>
          </a:p>
        </p:txBody>
      </p:sp>
      <p:sp>
        <p:nvSpPr>
          <p:cNvPr id="6" name="TextBox 5"/>
          <p:cNvSpPr txBox="1"/>
          <p:nvPr userDrawn="1"/>
        </p:nvSpPr>
        <p:spPr>
          <a:xfrm>
            <a:off x="6065838" y="3053462"/>
            <a:ext cx="2542222" cy="166199"/>
          </a:xfrm>
          <a:prstGeom prst="rect">
            <a:avLst/>
          </a:prstGeom>
          <a:noFill/>
        </p:spPr>
        <p:txBody>
          <a:bodyPr wrap="square" lIns="0" tIns="0" rIns="0" bIns="0" rtlCol="0">
            <a:spAutoFit/>
          </a:bodyPr>
          <a:lstStyle/>
          <a:p>
            <a:pPr>
              <a:lnSpc>
                <a:spcPct val="90000"/>
              </a:lnSpc>
            </a:pPr>
            <a:r>
              <a:rPr lang="en-US" sz="1200" spc="50">
                <a:solidFill>
                  <a:srgbClr val="63175B"/>
                </a:solidFill>
              </a:rPr>
              <a:t>SCENARIO</a:t>
            </a:r>
          </a:p>
        </p:txBody>
      </p:sp>
      <p:grpSp>
        <p:nvGrpSpPr>
          <p:cNvPr id="14" name="Group 13"/>
          <p:cNvGrpSpPr>
            <a:grpSpLocks noChangeAspect="1"/>
          </p:cNvGrpSpPr>
          <p:nvPr userDrawn="1"/>
        </p:nvGrpSpPr>
        <p:grpSpPr>
          <a:xfrm>
            <a:off x="779373" y="1721013"/>
            <a:ext cx="978408" cy="978408"/>
            <a:chOff x="804774" y="1723355"/>
            <a:chExt cx="976066" cy="976066"/>
          </a:xfrm>
        </p:grpSpPr>
        <p:sp>
          <p:nvSpPr>
            <p:cNvPr id="17" name="Oval 16"/>
            <p:cNvSpPr/>
            <p:nvPr/>
          </p:nvSpPr>
          <p:spPr bwMode="auto">
            <a:xfrm>
              <a:off x="804774" y="1723355"/>
              <a:ext cx="976066" cy="976066"/>
            </a:xfrm>
            <a:prstGeom prst="ellipse">
              <a:avLst/>
            </a:prstGeom>
            <a:solidFill>
              <a:srgbClr val="63175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8" name="Picture 17"/>
            <p:cNvPicPr>
              <a:picLocks noChangeAspect="1"/>
            </p:cNvPicPr>
            <p:nvPr/>
          </p:nvPicPr>
          <p:blipFill>
            <a:blip r:embed="rId2"/>
            <a:stretch>
              <a:fillRect/>
            </a:stretch>
          </p:blipFill>
          <p:spPr>
            <a:xfrm>
              <a:off x="967853" y="2026846"/>
              <a:ext cx="649908" cy="369084"/>
            </a:xfrm>
            <a:prstGeom prst="rect">
              <a:avLst/>
            </a:prstGeom>
          </p:spPr>
        </p:pic>
      </p:grpSp>
      <p:sp>
        <p:nvSpPr>
          <p:cNvPr id="7" name="TextBox 6"/>
          <p:cNvSpPr txBox="1"/>
          <p:nvPr userDrawn="1"/>
        </p:nvSpPr>
        <p:spPr>
          <a:xfrm>
            <a:off x="6065838" y="5223690"/>
            <a:ext cx="2542222" cy="166199"/>
          </a:xfrm>
          <a:prstGeom prst="rect">
            <a:avLst/>
          </a:prstGeom>
          <a:noFill/>
        </p:spPr>
        <p:txBody>
          <a:bodyPr wrap="square" lIns="0" tIns="0" rIns="0" bIns="0" rtlCol="0">
            <a:spAutoFit/>
          </a:bodyPr>
          <a:lstStyle/>
          <a:p>
            <a:pPr>
              <a:lnSpc>
                <a:spcPct val="90000"/>
              </a:lnSpc>
            </a:pPr>
            <a:r>
              <a:rPr lang="en-US" sz="1200" spc="50">
                <a:solidFill>
                  <a:srgbClr val="63175B"/>
                </a:solidFill>
              </a:rPr>
              <a:t>SOLUTIONS</a:t>
            </a:r>
          </a:p>
        </p:txBody>
      </p:sp>
      <p:sp>
        <p:nvSpPr>
          <p:cNvPr id="15" name="Text Placeholder 14"/>
          <p:cNvSpPr>
            <a:spLocks noGrp="1"/>
          </p:cNvSpPr>
          <p:nvPr>
            <p:ph type="body" sz="quarter" idx="11" hasCustomPrompt="1"/>
          </p:nvPr>
        </p:nvSpPr>
        <p:spPr>
          <a:xfrm>
            <a:off x="6065838" y="3308327"/>
            <a:ext cx="5757862" cy="313932"/>
          </a:xfrm>
        </p:spPr>
        <p:txBody>
          <a:bodyPr lIns="0" tIns="0" rIns="0" bIns="0"/>
          <a:lstStyle>
            <a:lvl1pPr marL="0" indent="0">
              <a:lnSpc>
                <a:spcPct val="120000"/>
              </a:lnSpc>
              <a:buNone/>
              <a:defRPr sz="1700" b="0" i="0" baseline="0">
                <a:solidFill>
                  <a:schemeClr val="bg1">
                    <a:lumMod val="25000"/>
                  </a:schemeClr>
                </a:solidFill>
                <a:latin typeface="Segoe UI Light" charset="0"/>
                <a:ea typeface="Segoe UI Light" charset="0"/>
                <a:cs typeface="Segoe UI Light" charset="0"/>
              </a:defRPr>
            </a:lvl1pPr>
          </a:lstStyle>
          <a:p>
            <a:pPr lvl="0"/>
            <a:r>
              <a:rPr lang="en-US"/>
              <a:t>Scenario or customer story Segoe UI 12 </a:t>
            </a:r>
            <a:r>
              <a:rPr lang="en-US" err="1"/>
              <a:t>pt</a:t>
            </a:r>
            <a:endParaRPr lang="en-US"/>
          </a:p>
        </p:txBody>
      </p:sp>
      <p:sp>
        <p:nvSpPr>
          <p:cNvPr id="16" name="Text Placeholder 14"/>
          <p:cNvSpPr>
            <a:spLocks noGrp="1"/>
          </p:cNvSpPr>
          <p:nvPr>
            <p:ph type="body" sz="quarter" idx="12" hasCustomPrompt="1"/>
          </p:nvPr>
        </p:nvSpPr>
        <p:spPr>
          <a:xfrm>
            <a:off x="6065838" y="5504774"/>
            <a:ext cx="5757862" cy="680186"/>
          </a:xfrm>
        </p:spPr>
        <p:txBody>
          <a:bodyPr lIns="0" tIns="0" rIns="0" bIns="0"/>
          <a:lstStyle>
            <a:lvl1pPr marL="285750" indent="-285750">
              <a:lnSpc>
                <a:spcPct val="120000"/>
              </a:lnSpc>
              <a:buSzPct val="70000"/>
              <a:buFont typeface="Arial" charset="0"/>
              <a:buChar char="•"/>
              <a:defRPr sz="1700" b="0" i="0" baseline="0">
                <a:solidFill>
                  <a:srgbClr val="63175B"/>
                </a:solidFill>
                <a:latin typeface="Segoe UI Light" charset="0"/>
                <a:ea typeface="Segoe UI Light" charset="0"/>
                <a:cs typeface="Segoe UI Light" charset="0"/>
              </a:defRPr>
            </a:lvl1pPr>
          </a:lstStyle>
          <a:p>
            <a:pPr lvl="0"/>
            <a:r>
              <a:rPr lang="en-US"/>
              <a:t>Product that makes good on promise</a:t>
            </a:r>
          </a:p>
          <a:p>
            <a:pPr lvl="0"/>
            <a:r>
              <a:rPr lang="en-US"/>
              <a:t>Segoe UI 12 </a:t>
            </a:r>
            <a:r>
              <a:rPr lang="en-US" err="1"/>
              <a:t>pt</a:t>
            </a:r>
            <a:endParaRPr lang="en-US"/>
          </a:p>
        </p:txBody>
      </p:sp>
    </p:spTree>
    <p:extLst>
      <p:ext uri="{BB962C8B-B14F-4D97-AF65-F5344CB8AC3E}">
        <p14:creationId xmlns:p14="http://schemas.microsoft.com/office/powerpoint/2010/main" val="5555296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95914" y="1465289"/>
            <a:ext cx="11239789" cy="2260106"/>
          </a:xfrm>
        </p:spPr>
        <p:txBody>
          <a:bodyPr>
            <a:spAutoFit/>
          </a:bodyPr>
          <a:lstStyle>
            <a:lvl1pPr>
              <a:defRPr sz="3672">
                <a:latin typeface="+mn-lt"/>
              </a:defRPr>
            </a:lvl1pPr>
            <a:lvl2pPr>
              <a:defRPr sz="2856">
                <a:latin typeface="+mn-lt"/>
              </a:defRPr>
            </a:lvl2pPr>
            <a:lvl3pPr>
              <a:defRPr sz="2448">
                <a:latin typeface="+mn-lt"/>
              </a:defRPr>
            </a:lvl3pPr>
            <a:lvl4pPr>
              <a:defRPr sz="2040">
                <a:latin typeface="+mn-lt"/>
              </a:defRPr>
            </a:lvl4pPr>
            <a:lvl5pPr>
              <a:defRPr sz="1836">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2" y="6393839"/>
            <a:ext cx="12436476" cy="600688"/>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74" spc="-52"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58751900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Title Only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16620860"/>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87251027"/>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Title - White">
    <p:spTree>
      <p:nvGrpSpPr>
        <p:cNvPr id="1" name=""/>
        <p:cNvGrpSpPr/>
        <p:nvPr/>
      </p:nvGrpSpPr>
      <p:grpSpPr>
        <a:xfrm>
          <a:off x="0" y="0"/>
          <a:ext cx="0" cy="0"/>
          <a:chOff x="0" y="0"/>
          <a:chExt cx="0" cy="0"/>
        </a:xfrm>
      </p:grpSpPr>
      <p:sp>
        <p:nvSpPr>
          <p:cNvPr id="2" name="Title 1"/>
          <p:cNvSpPr>
            <a:spLocks noGrp="1"/>
          </p:cNvSpPr>
          <p:nvPr>
            <p:ph type="title"/>
          </p:nvPr>
        </p:nvSpPr>
        <p:spPr>
          <a:xfrm>
            <a:off x="538587" y="538511"/>
            <a:ext cx="11296465" cy="452021"/>
          </a:xfrm>
          <a:prstGeom prst="rect">
            <a:avLst/>
          </a:prstGeom>
        </p:spPr>
        <p:txBody>
          <a:bodyPr lIns="0"/>
          <a:lstStyle>
            <a:lvl1pPr>
              <a:lnSpc>
                <a:spcPct val="80000"/>
              </a:lnSpc>
              <a:defRPr b="0" i="0">
                <a:solidFill>
                  <a:schemeClr val="accent2"/>
                </a:solidFill>
                <a:latin typeface="Segoe UI Semilight" charset="0"/>
                <a:ea typeface="Segoe UI Semilight" charset="0"/>
                <a:cs typeface="Segoe UI Semilight" charset="0"/>
              </a:defRPr>
            </a:lvl1pPr>
          </a:lstStyle>
          <a:p>
            <a:r>
              <a:rPr lang="en-US"/>
              <a:t>Click to edit Master title style</a:t>
            </a:r>
          </a:p>
        </p:txBody>
      </p:sp>
    </p:spTree>
    <p:extLst>
      <p:ext uri="{BB962C8B-B14F-4D97-AF65-F5344CB8AC3E}">
        <p14:creationId xmlns:p14="http://schemas.microsoft.com/office/powerpoint/2010/main" val="4291906980"/>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_Section Title ">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274639" y="2125663"/>
            <a:ext cx="11884025" cy="1107676"/>
          </a:xfrm>
        </p:spPr>
        <p:txBody>
          <a:bodyPr/>
          <a:lstStyle>
            <a:lvl1pPr marL="0" indent="0">
              <a:buNone/>
              <a:defRPr sz="7198" baseline="0">
                <a:gradFill>
                  <a:gsLst>
                    <a:gs pos="1250">
                      <a:schemeClr val="tx1"/>
                    </a:gs>
                    <a:gs pos="100000">
                      <a:schemeClr val="tx1"/>
                    </a:gs>
                  </a:gsLst>
                  <a:lin ang="5400000" scaled="0"/>
                </a:gradFill>
              </a:defRPr>
            </a:lvl1pPr>
            <a:lvl2pPr marL="342834" indent="0">
              <a:buNone/>
              <a:defRPr/>
            </a:lvl2pPr>
            <a:lvl3pPr marL="571390" indent="0">
              <a:buNone/>
              <a:defRPr/>
            </a:lvl3pPr>
            <a:lvl4pPr marL="799946" indent="0">
              <a:buNone/>
              <a:defRPr/>
            </a:lvl4pPr>
            <a:lvl5pPr marL="1028503" indent="0">
              <a:buNone/>
              <a:defRPr/>
            </a:lvl5pPr>
          </a:lstStyle>
          <a:p>
            <a:pPr lvl="0"/>
            <a:r>
              <a:rPr lang="en-US"/>
              <a:t>Section title</a:t>
            </a:r>
          </a:p>
        </p:txBody>
      </p:sp>
      <p:sp>
        <p:nvSpPr>
          <p:cNvPr id="2" name="Title 1">
            <a:extLst>
              <a:ext uri="{FF2B5EF4-FFF2-40B4-BE49-F238E27FC236}">
                <a16:creationId xmlns:a16="http://schemas.microsoft.com/office/drawing/2014/main" id="{16D218CB-C190-4AEB-B16A-E68D4D363CB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04399914"/>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Tree>
    <p:extLst>
      <p:ext uri="{BB962C8B-B14F-4D97-AF65-F5344CB8AC3E}">
        <p14:creationId xmlns:p14="http://schemas.microsoft.com/office/powerpoint/2010/main" val="3656903099"/>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F4BC02E-18E3-4248-BF99-03822B517717}"/>
              </a:ext>
            </a:extLst>
          </p:cNvPr>
          <p:cNvSpPr>
            <a:spLocks noGrp="1"/>
          </p:cNvSpPr>
          <p:nvPr>
            <p:ph type="title"/>
          </p:nvPr>
        </p:nvSpPr>
        <p:spPr>
          <a:xfrm>
            <a:off x="274639" y="295274"/>
            <a:ext cx="11889564" cy="565027"/>
          </a:xfrm>
        </p:spPr>
        <p:txBody>
          <a:bodyPr/>
          <a:lstStyle/>
          <a:p>
            <a:r>
              <a:rPr lang="en-US"/>
              <a:t>Click to edit Master title style</a:t>
            </a:r>
          </a:p>
        </p:txBody>
      </p:sp>
    </p:spTree>
    <p:extLst>
      <p:ext uri="{BB962C8B-B14F-4D97-AF65-F5344CB8AC3E}">
        <p14:creationId xmlns:p14="http://schemas.microsoft.com/office/powerpoint/2010/main" val="837115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Walkin (event name)">
    <p:spTree>
      <p:nvGrpSpPr>
        <p:cNvPr id="1" name=""/>
        <p:cNvGrpSpPr/>
        <p:nvPr/>
      </p:nvGrpSpPr>
      <p:grpSpPr>
        <a:xfrm>
          <a:off x="0" y="0"/>
          <a:ext cx="0" cy="0"/>
          <a:chOff x="0" y="0"/>
          <a:chExt cx="0" cy="0"/>
        </a:xfrm>
      </p:grpSpPr>
      <p:grpSp>
        <p:nvGrpSpPr>
          <p:cNvPr id="5" name="Group 4"/>
          <p:cNvGrpSpPr>
            <a:grpSpLocks noChangeAspect="1"/>
          </p:cNvGrpSpPr>
          <p:nvPr userDrawn="1"/>
        </p:nvGrpSpPr>
        <p:grpSpPr bwMode="white">
          <a:xfrm>
            <a:off x="468308" y="479425"/>
            <a:ext cx="1448129" cy="310896"/>
            <a:chOff x="457200" y="1643393"/>
            <a:chExt cx="4492753" cy="964540"/>
          </a:xfrm>
        </p:grpSpPr>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white">
            <a:xfrm>
              <a:off x="457200" y="1643393"/>
              <a:ext cx="964540" cy="964540"/>
            </a:xfrm>
            <a:prstGeom prst="rect">
              <a:avLst/>
            </a:prstGeom>
          </p:spPr>
        </p:pic>
        <p:sp>
          <p:nvSpPr>
            <p:cNvPr id="8" name="Freeform 12"/>
            <p:cNvSpPr>
              <a:spLocks noEditPoints="1"/>
            </p:cNvSpPr>
            <p:nvPr/>
          </p:nvSpPr>
          <p:spPr bwMode="white">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defTabSz="932597"/>
              <a:endParaRPr lang="en-US" sz="1800">
                <a:solidFill>
                  <a:srgbClr val="353535"/>
                </a:solidFill>
              </a:endParaRPr>
            </a:p>
          </p:txBody>
        </p:sp>
      </p:grp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004630" y="493939"/>
            <a:ext cx="6959571" cy="1325880"/>
          </a:xfrm>
          <a:prstGeom prst="rect">
            <a:avLst/>
          </a:prstGeom>
        </p:spPr>
      </p:pic>
    </p:spTree>
    <p:extLst>
      <p:ext uri="{BB962C8B-B14F-4D97-AF65-F5344CB8AC3E}">
        <p14:creationId xmlns:p14="http://schemas.microsoft.com/office/powerpoint/2010/main" val="3497341337"/>
      </p:ext>
    </p:extLst>
  </p:cSld>
  <p:clrMapOvr>
    <a:masterClrMapping/>
  </p:clrMapOvr>
  <p:transition>
    <p:fade/>
  </p:transition>
  <p:extLst>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Slide - ANIMATED">
    <p:spTree>
      <p:nvGrpSpPr>
        <p:cNvPr id="1" name=""/>
        <p:cNvGrpSpPr/>
        <p:nvPr/>
      </p:nvGrpSpPr>
      <p:grpSpPr>
        <a:xfrm>
          <a:off x="0" y="0"/>
          <a:ext cx="0" cy="0"/>
          <a:chOff x="0" y="0"/>
          <a:chExt cx="0" cy="0"/>
        </a:xfrm>
      </p:grpSpPr>
      <p:sp>
        <p:nvSpPr>
          <p:cNvPr id="19" name="Rectangle 5"/>
          <p:cNvSpPr>
            <a:spLocks noChangeArrowheads="1"/>
          </p:cNvSpPr>
          <p:nvPr userDrawn="1"/>
        </p:nvSpPr>
        <p:spPr bwMode="auto">
          <a:xfrm>
            <a:off x="3176" y="4395789"/>
            <a:ext cx="12433300" cy="2601913"/>
          </a:xfrm>
          <a:prstGeom prst="rect">
            <a:avLst/>
          </a:prstGeom>
          <a:solidFill>
            <a:srgbClr val="4DA0E2"/>
          </a:solidFill>
          <a:ln>
            <a:noFill/>
          </a:ln>
        </p:spPr>
        <p:txBody>
          <a:bodyPr vert="horz" wrap="square" lIns="91427" tIns="45713" rIns="91427" bIns="45713" numCol="1" anchor="t" anchorCtr="0" compatLnSpc="1">
            <a:prstTxWarp prst="textNoShape">
              <a:avLst/>
            </a:prstTxWarp>
          </a:bodyPr>
          <a:lstStyle/>
          <a:p>
            <a:pPr defTabSz="932597"/>
            <a:endParaRPr lang="en-US" sz="1800">
              <a:solidFill>
                <a:srgbClr val="FFFFFF"/>
              </a:solidFill>
              <a:latin typeface="Segoe UI"/>
            </a:endParaRPr>
          </a:p>
        </p:txBody>
      </p:sp>
      <p:sp>
        <p:nvSpPr>
          <p:cNvPr id="20" name="Rectangle 7"/>
          <p:cNvSpPr>
            <a:spLocks noChangeArrowheads="1"/>
          </p:cNvSpPr>
          <p:nvPr userDrawn="1"/>
        </p:nvSpPr>
        <p:spPr bwMode="auto">
          <a:xfrm>
            <a:off x="1" y="5843588"/>
            <a:ext cx="12433301" cy="1154113"/>
          </a:xfrm>
          <a:prstGeom prst="rect">
            <a:avLst/>
          </a:prstGeom>
          <a:solidFill>
            <a:srgbClr val="00188F"/>
          </a:solidFill>
          <a:ln>
            <a:noFill/>
          </a:ln>
        </p:spPr>
        <p:txBody>
          <a:bodyPr vert="horz" wrap="square" lIns="91427" tIns="45713" rIns="91427" bIns="45713" numCol="1" anchor="t" anchorCtr="0" compatLnSpc="1">
            <a:prstTxWarp prst="textNoShape">
              <a:avLst/>
            </a:prstTxWarp>
          </a:bodyPr>
          <a:lstStyle/>
          <a:p>
            <a:pPr defTabSz="932597"/>
            <a:endParaRPr lang="en-US" sz="1800">
              <a:solidFill>
                <a:srgbClr val="FFFFFF"/>
              </a:solidFill>
              <a:latin typeface="Segoe UI"/>
            </a:endParaRPr>
          </a:p>
        </p:txBody>
      </p:sp>
      <p:sp>
        <p:nvSpPr>
          <p:cNvPr id="21" name="Rectangle 8"/>
          <p:cNvSpPr>
            <a:spLocks noChangeArrowheads="1"/>
          </p:cNvSpPr>
          <p:nvPr userDrawn="1"/>
        </p:nvSpPr>
        <p:spPr bwMode="auto">
          <a:xfrm>
            <a:off x="3176" y="3409951"/>
            <a:ext cx="12430127" cy="282575"/>
          </a:xfrm>
          <a:prstGeom prst="rect">
            <a:avLst/>
          </a:prstGeom>
          <a:solidFill>
            <a:srgbClr val="25B9E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97"/>
            <a:endParaRPr lang="en-US" sz="1800">
              <a:solidFill>
                <a:srgbClr val="FFFFFF"/>
              </a:solidFill>
              <a:latin typeface="Segoe UI"/>
            </a:endParaRPr>
          </a:p>
        </p:txBody>
      </p:sp>
      <p:sp>
        <p:nvSpPr>
          <p:cNvPr id="22" name="Rectangle 21"/>
          <p:cNvSpPr/>
          <p:nvPr userDrawn="1"/>
        </p:nvSpPr>
        <p:spPr bwMode="white">
          <a:xfrm>
            <a:off x="0" y="-318"/>
            <a:ext cx="12435840" cy="6995160"/>
          </a:xfrm>
          <a:prstGeom prst="rect">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kern="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3" name="Rectangle 6"/>
          <p:cNvSpPr>
            <a:spLocks noChangeArrowheads="1"/>
          </p:cNvSpPr>
          <p:nvPr userDrawn="1"/>
        </p:nvSpPr>
        <p:spPr bwMode="auto">
          <a:xfrm>
            <a:off x="3176" y="4395789"/>
            <a:ext cx="12433300" cy="260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97"/>
            <a:endParaRPr lang="en-US" sz="1800">
              <a:solidFill>
                <a:srgbClr val="FFFFFF"/>
              </a:solidFill>
              <a:latin typeface="Segoe UI"/>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5399" spc="-100" baseline="0">
                <a:gradFill>
                  <a:gsLst>
                    <a:gs pos="62564">
                      <a:schemeClr val="tx1"/>
                    </a:gs>
                    <a:gs pos="5500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74702" y="3955786"/>
            <a:ext cx="7315137" cy="1828007"/>
          </a:xfrm>
          <a:noFill/>
        </p:spPr>
        <p:txBody>
          <a:bodyPr lIns="164592" tIns="109728" rIns="164592" bIns="109728">
            <a:noAutofit/>
          </a:bodyPr>
          <a:lstStyle>
            <a:lvl1pPr marL="0" indent="0">
              <a:spcBef>
                <a:spcPts val="0"/>
              </a:spcBef>
              <a:buNone/>
              <a:defRPr sz="3199" spc="0" baseline="0">
                <a:gradFill>
                  <a:gsLst>
                    <a:gs pos="91000">
                      <a:schemeClr val="tx1"/>
                    </a:gs>
                    <a:gs pos="0">
                      <a:schemeClr val="tx1"/>
                    </a:gs>
                  </a:gsLst>
                  <a:lin ang="5400000" scaled="0"/>
                </a:gradFill>
                <a:latin typeface="+mj-lt"/>
              </a:defRPr>
            </a:lvl1pPr>
          </a:lstStyle>
          <a:p>
            <a:pPr lvl="0"/>
            <a:r>
              <a:rPr lang="en-US"/>
              <a:t>Speaker name</a:t>
            </a:r>
          </a:p>
        </p:txBody>
      </p:sp>
      <p:grpSp>
        <p:nvGrpSpPr>
          <p:cNvPr id="7" name="Group 6"/>
          <p:cNvGrpSpPr>
            <a:grpSpLocks noChangeAspect="1"/>
          </p:cNvGrpSpPr>
          <p:nvPr userDrawn="1"/>
        </p:nvGrpSpPr>
        <p:grpSpPr bwMode="black">
          <a:xfrm>
            <a:off x="468308" y="479425"/>
            <a:ext cx="1448129" cy="310896"/>
            <a:chOff x="457200" y="1643393"/>
            <a:chExt cx="4492753" cy="964540"/>
          </a:xfrm>
        </p:grpSpPr>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black">
            <a:xfrm>
              <a:off x="457200" y="1643393"/>
              <a:ext cx="964540" cy="964540"/>
            </a:xfrm>
            <a:prstGeom prst="rect">
              <a:avLst/>
            </a:prstGeom>
          </p:spPr>
        </p:pic>
        <p:sp>
          <p:nvSpPr>
            <p:cNvPr id="10"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defTabSz="932597"/>
              <a:endParaRPr lang="en-US" sz="1800">
                <a:solidFill>
                  <a:srgbClr val="FFFFFF"/>
                </a:solidFill>
              </a:endParaRPr>
            </a:p>
          </p:txBody>
        </p:sp>
      </p:grpSp>
      <p:sp>
        <p:nvSpPr>
          <p:cNvPr id="11" name="TextBox 7"/>
          <p:cNvSpPr txBox="1"/>
          <p:nvPr userDrawn="1"/>
        </p:nvSpPr>
        <p:spPr bwMode="white">
          <a:xfrm>
            <a:off x="4443286" y="6696086"/>
            <a:ext cx="3549904" cy="164668"/>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49" spc="150">
                <a:gradFill>
                  <a:gsLst>
                    <a:gs pos="0">
                      <a:srgbClr val="FFFFFF">
                        <a:alpha val="50000"/>
                      </a:srgbClr>
                    </a:gs>
                    <a:gs pos="86000">
                      <a:srgbClr val="FFFFFF">
                        <a:alpha val="50000"/>
                      </a:srgbClr>
                    </a:gs>
                  </a:gsLst>
                  <a:lin ang="5400000" scaled="0"/>
                </a:gradFill>
              </a:rPr>
              <a:t>MICROSOFT CONFIDENTIAL – INTERNAL ONLY</a:t>
            </a:r>
          </a:p>
        </p:txBody>
      </p:sp>
      <p:sp>
        <p:nvSpPr>
          <p:cNvPr id="12" name="Text Placeholder 16"/>
          <p:cNvSpPr>
            <a:spLocks noGrp="1"/>
          </p:cNvSpPr>
          <p:nvPr>
            <p:ph type="body" sz="quarter" idx="13" hasCustomPrompt="1"/>
          </p:nvPr>
        </p:nvSpPr>
        <p:spPr>
          <a:xfrm>
            <a:off x="8506905" y="294305"/>
            <a:ext cx="3657600" cy="578303"/>
          </a:xfrm>
        </p:spPr>
        <p:txBody>
          <a:bodyPr lIns="182880" tIns="146304" rIns="182880" bIns="146304"/>
          <a:lstStyle>
            <a:lvl1pPr marL="0" indent="0" algn="r">
              <a:buNone/>
              <a:defRPr sz="2000">
                <a:latin typeface="+mn-lt"/>
              </a:defRPr>
            </a:lvl1pPr>
            <a:lvl2pPr marL="342834" indent="0">
              <a:buNone/>
              <a:defRPr sz="2000"/>
            </a:lvl2pPr>
            <a:lvl3pPr marL="571390" indent="0">
              <a:buNone/>
              <a:defRPr sz="2000"/>
            </a:lvl3pPr>
            <a:lvl4pPr marL="799946" indent="0">
              <a:buNone/>
              <a:defRPr sz="2000"/>
            </a:lvl4pPr>
            <a:lvl5pPr marL="1028503" indent="0">
              <a:buNone/>
              <a:defRPr sz="2000"/>
            </a:lvl5pPr>
          </a:lstStyle>
          <a:p>
            <a:pPr lvl="0"/>
            <a:r>
              <a:rPr lang="en-US"/>
              <a:t>Session Code</a:t>
            </a:r>
          </a:p>
        </p:txBody>
      </p:sp>
      <p:sp>
        <p:nvSpPr>
          <p:cNvPr id="13" name="Text Placeholder 16"/>
          <p:cNvSpPr>
            <a:spLocks noGrp="1"/>
          </p:cNvSpPr>
          <p:nvPr>
            <p:ph type="body" sz="quarter" idx="14" hasCustomPrompt="1"/>
          </p:nvPr>
        </p:nvSpPr>
        <p:spPr>
          <a:xfrm>
            <a:off x="274703" y="6116467"/>
            <a:ext cx="3657600" cy="578303"/>
          </a:xfrm>
        </p:spPr>
        <p:txBody>
          <a:bodyPr lIns="182880" tIns="146304" rIns="182880" bIns="146304" anchor="b"/>
          <a:lstStyle>
            <a:lvl1pPr marL="0" indent="0" algn="l">
              <a:buNone/>
              <a:defRPr sz="2000">
                <a:latin typeface="+mn-lt"/>
              </a:defRPr>
            </a:lvl1pPr>
            <a:lvl2pPr marL="342834" indent="0">
              <a:buNone/>
              <a:defRPr sz="2000"/>
            </a:lvl2pPr>
            <a:lvl3pPr marL="571390" indent="0">
              <a:buNone/>
              <a:defRPr sz="2000"/>
            </a:lvl3pPr>
            <a:lvl4pPr marL="799946" indent="0">
              <a:buNone/>
              <a:defRPr sz="2000"/>
            </a:lvl4pPr>
            <a:lvl5pPr marL="1028503" indent="0">
              <a:buNone/>
              <a:defRPr sz="2000"/>
            </a:lvl5pPr>
          </a:lstStyle>
          <a:p>
            <a:pPr lvl="0"/>
            <a:r>
              <a:rPr lang="en-US"/>
              <a:t>Yammer hashtag</a:t>
            </a:r>
          </a:p>
        </p:txBody>
      </p:sp>
    </p:spTree>
    <p:extLst>
      <p:ext uri="{BB962C8B-B14F-4D97-AF65-F5344CB8AC3E}">
        <p14:creationId xmlns:p14="http://schemas.microsoft.com/office/powerpoint/2010/main" val="391307171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24000" decel="76000" fill="hold" grpId="0" nodeType="withEffect">
                                  <p:stCondLst>
                                    <p:cond delay="0"/>
                                  </p:stCondLst>
                                  <p:childTnLst>
                                    <p:animMotion origin="layout" path="M 0 3.25011E-6 L 1.00728 3.25011E-6 " pathEditMode="relative" rAng="0" ptsTypes="AA">
                                      <p:cBhvr>
                                        <p:cTn id="6" dur="750" fill="hold"/>
                                        <p:tgtEl>
                                          <p:spTgt spid="21"/>
                                        </p:tgtEl>
                                        <p:attrNameLst>
                                          <p:attrName>ppt_x</p:attrName>
                                          <p:attrName>ppt_y</p:attrName>
                                        </p:attrNameLst>
                                      </p:cBhvr>
                                      <p:rCtr x="50357" y="0"/>
                                    </p:animMotion>
                                  </p:childTnLst>
                                </p:cTn>
                              </p:par>
                              <p:par>
                                <p:cTn id="7" presetID="63" presetClass="path" presetSubtype="0" accel="24000" decel="76000" fill="hold" grpId="0" nodeType="withEffect">
                                  <p:stCondLst>
                                    <p:cond delay="250"/>
                                  </p:stCondLst>
                                  <p:childTnLst>
                                    <p:animMotion origin="layout" path="M 0 3.25011E-6 L 1.00728 3.25011E-6 " pathEditMode="relative" rAng="0" ptsTypes="AA">
                                      <p:cBhvr>
                                        <p:cTn id="8" dur="750" fill="hold"/>
                                        <p:tgtEl>
                                          <p:spTgt spid="19"/>
                                        </p:tgtEl>
                                        <p:attrNameLst>
                                          <p:attrName>ppt_x</p:attrName>
                                          <p:attrName>ppt_y</p:attrName>
                                        </p:attrNameLst>
                                      </p:cBhvr>
                                      <p:rCtr x="50357" y="0"/>
                                    </p:animMotion>
                                  </p:childTnLst>
                                </p:cTn>
                              </p:par>
                              <p:par>
                                <p:cTn id="9" presetID="63" presetClass="path" presetSubtype="0" accel="24000" decel="76000" fill="hold" grpId="0" nodeType="withEffect">
                                  <p:stCondLst>
                                    <p:cond delay="150"/>
                                  </p:stCondLst>
                                  <p:childTnLst>
                                    <p:animMotion origin="layout" path="M 0 3.25011E-6 L 1.00728 3.25011E-6 " pathEditMode="relative" rAng="0" ptsTypes="AA">
                                      <p:cBhvr>
                                        <p:cTn id="10" dur="750" fill="hold"/>
                                        <p:tgtEl>
                                          <p:spTgt spid="20"/>
                                        </p:tgtEl>
                                        <p:attrNameLst>
                                          <p:attrName>ppt_x</p:attrName>
                                          <p:attrName>ppt_y</p:attrName>
                                        </p:attrNameLst>
                                      </p:cBhvr>
                                      <p:rCtr x="50357" y="0"/>
                                    </p:animMotion>
                                  </p:childTnLst>
                                </p:cTn>
                              </p:par>
                              <p:par>
                                <p:cTn id="11" presetID="1" presetClass="entr" presetSubtype="0" fill="hold" grpId="0" nodeType="withEffect">
                                  <p:stCondLst>
                                    <p:cond delay="1000"/>
                                  </p:stCondLst>
                                  <p:childTnLst>
                                    <p:set>
                                      <p:cBhvr>
                                        <p:cTn id="12" dur="1" fill="hold">
                                          <p:stCondLst>
                                            <p:cond delay="0"/>
                                          </p:stCondLst>
                                        </p:cTn>
                                        <p:tgtEl>
                                          <p:spTgt spid="22"/>
                                        </p:tgtEl>
                                        <p:attrNameLst>
                                          <p:attrName>style.visibility</p:attrName>
                                        </p:attrNameLst>
                                      </p:cBhvr>
                                      <p:to>
                                        <p:strVal val="visible"/>
                                      </p:to>
                                    </p:set>
                                  </p:childTnLst>
                                </p:cTn>
                              </p:par>
                              <p:par>
                                <p:cTn id="13" presetID="10" presetClass="entr" presetSubtype="0" fill="hold" grpId="0" nodeType="withEffect">
                                  <p:stCondLst>
                                    <p:cond delay="75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950"/>
                                        <p:tgtEl>
                                          <p:spTgt spid="9"/>
                                        </p:tgtEl>
                                      </p:cBhvr>
                                    </p:animEffect>
                                  </p:childTnLst>
                                </p:cTn>
                              </p:par>
                              <p:par>
                                <p:cTn id="16" presetID="63" presetClass="path" presetSubtype="0" decel="100000" fill="hold" grpId="1" nodeType="withEffect">
                                  <p:stCondLst>
                                    <p:cond delay="750"/>
                                  </p:stCondLst>
                                  <p:childTnLst>
                                    <p:animMotion origin="layout" path="M -0.01455 4.96142E-6 L -4.34261E-6 4.96142E-6 " pathEditMode="relative" rAng="0" ptsTypes="AA">
                                      <p:cBhvr>
                                        <p:cTn id="17" dur="950" fill="hold"/>
                                        <p:tgtEl>
                                          <p:spTgt spid="9"/>
                                        </p:tgtEl>
                                        <p:attrNameLst>
                                          <p:attrName>ppt_x</p:attrName>
                                          <p:attrName>ppt_y</p:attrName>
                                        </p:attrNameLst>
                                      </p:cBhvr>
                                      <p:rCtr x="728" y="0"/>
                                    </p:animMotion>
                                  </p:childTnLst>
                                </p:cTn>
                              </p:par>
                              <p:par>
                                <p:cTn id="18" presetID="6" presetClass="emph" presetSubtype="0" accel="100000" autoRev="1" fill="hold" grpId="2" nodeType="withEffect">
                                  <p:stCondLst>
                                    <p:cond delay="50"/>
                                  </p:stCondLst>
                                  <p:childTnLst>
                                    <p:animScale>
                                      <p:cBhvr>
                                        <p:cTn id="19" dur="500" fill="hold"/>
                                        <p:tgtEl>
                                          <p:spTgt spid="9"/>
                                        </p:tgtEl>
                                      </p:cBhvr>
                                      <p:by x="95000" y="95000"/>
                                    </p:animScale>
                                  </p:childTnLst>
                                </p:cTn>
                              </p:par>
                              <p:par>
                                <p:cTn id="20" presetID="10" presetClass="entr" presetSubtype="0" fill="hold" grpId="0" nodeType="withEffect">
                                  <p:stCondLst>
                                    <p:cond delay="8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950"/>
                                        <p:tgtEl>
                                          <p:spTgt spid="5"/>
                                        </p:tgtEl>
                                      </p:cBhvr>
                                    </p:animEffect>
                                  </p:childTnLst>
                                </p:cTn>
                              </p:par>
                              <p:par>
                                <p:cTn id="23" presetID="63" presetClass="path" presetSubtype="0" decel="100000" fill="hold" grpId="1" nodeType="withEffect">
                                  <p:stCondLst>
                                    <p:cond delay="800"/>
                                  </p:stCondLst>
                                  <p:childTnLst>
                                    <p:animMotion origin="layout" path="M -0.01455 2.42851E-6 L -3.02783E-6 2.42851E-6 " pathEditMode="relative" rAng="0" ptsTypes="AA">
                                      <p:cBhvr>
                                        <p:cTn id="24" dur="950" fill="hold"/>
                                        <p:tgtEl>
                                          <p:spTgt spid="5"/>
                                        </p:tgtEl>
                                        <p:attrNameLst>
                                          <p:attrName>ppt_x</p:attrName>
                                          <p:attrName>ppt_y</p:attrName>
                                        </p:attrNameLst>
                                      </p:cBhvr>
                                      <p:rCtr x="728" y="0"/>
                                    </p:animMotion>
                                  </p:childTnLst>
                                </p:cTn>
                              </p:par>
                              <p:par>
                                <p:cTn id="25" presetID="6" presetClass="emph" presetSubtype="0" accel="100000" autoRev="1" fill="hold" grpId="2" nodeType="withEffect">
                                  <p:stCondLst>
                                    <p:cond delay="100"/>
                                  </p:stCondLst>
                                  <p:childTnLst>
                                    <p:animScale>
                                      <p:cBhvr>
                                        <p:cTn id="26" dur="500" fill="hold"/>
                                        <p:tgtEl>
                                          <p:spTgt spid="5"/>
                                        </p:tgtEl>
                                      </p:cBhvr>
                                      <p:by x="95000" y="95000"/>
                                    </p:animScale>
                                  </p:childTnLst>
                                </p:cTn>
                              </p:par>
                              <p:par>
                                <p:cTn id="27" presetID="10" presetClass="entr" presetSubtype="0" fill="hold" nodeType="withEffect">
                                  <p:stCondLst>
                                    <p:cond delay="90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950"/>
                                        <p:tgtEl>
                                          <p:spTgt spid="7"/>
                                        </p:tgtEl>
                                      </p:cBhvr>
                                    </p:animEffect>
                                  </p:childTnLst>
                                </p:cTn>
                              </p:par>
                              <p:par>
                                <p:cTn id="30" presetID="63" presetClass="path" presetSubtype="0" decel="100000" fill="hold" nodeType="withEffect">
                                  <p:stCondLst>
                                    <p:cond delay="900"/>
                                  </p:stCondLst>
                                  <p:childTnLst>
                                    <p:animMotion origin="layout" path="M -0.01455 -1.34362E-6 L -3.90605E-7 -1.34362E-6 " pathEditMode="relative" rAng="0" ptsTypes="AA">
                                      <p:cBhvr>
                                        <p:cTn id="31" dur="950" fill="hold"/>
                                        <p:tgtEl>
                                          <p:spTgt spid="7"/>
                                        </p:tgtEl>
                                        <p:attrNameLst>
                                          <p:attrName>ppt_x</p:attrName>
                                          <p:attrName>ppt_y</p:attrName>
                                        </p:attrNameLst>
                                      </p:cBhvr>
                                      <p:rCtr x="728" y="0"/>
                                    </p:animMotion>
                                  </p:childTnLst>
                                </p:cTn>
                              </p:par>
                              <p:par>
                                <p:cTn id="32" presetID="6" presetClass="emph" presetSubtype="0" accel="100000" autoRev="1" fill="hold" nodeType="withEffect">
                                  <p:stCondLst>
                                    <p:cond delay="200"/>
                                  </p:stCondLst>
                                  <p:childTnLst>
                                    <p:animScale>
                                      <p:cBhvr>
                                        <p:cTn id="33" dur="500" fill="hold"/>
                                        <p:tgtEl>
                                          <p:spTgt spid="7"/>
                                        </p:tgtEl>
                                      </p:cBhvr>
                                      <p:by x="95000" y="95000"/>
                                    </p:animScale>
                                  </p:childTnLst>
                                </p:cTn>
                              </p:par>
                              <p:par>
                                <p:cTn id="34" presetID="10" presetClass="entr" presetSubtype="0" fill="hold" grpId="0" nodeType="withEffect">
                                  <p:stCondLst>
                                    <p:cond delay="100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950"/>
                                        <p:tgtEl>
                                          <p:spTgt spid="11"/>
                                        </p:tgtEl>
                                      </p:cBhvr>
                                    </p:animEffect>
                                  </p:childTnLst>
                                </p:cTn>
                              </p:par>
                              <p:par>
                                <p:cTn id="37" presetID="63" presetClass="path" presetSubtype="0" decel="100000" fill="hold" grpId="1" nodeType="withEffect">
                                  <p:stCondLst>
                                    <p:cond delay="1000"/>
                                  </p:stCondLst>
                                  <p:childTnLst>
                                    <p:animMotion origin="layout" path="M -0.01455 -1.34362E-6 L -3.90605E-7 -1.34362E-6 " pathEditMode="relative" rAng="0" ptsTypes="AA">
                                      <p:cBhvr>
                                        <p:cTn id="38" dur="950" fill="hold"/>
                                        <p:tgtEl>
                                          <p:spTgt spid="11"/>
                                        </p:tgtEl>
                                        <p:attrNameLst>
                                          <p:attrName>ppt_x</p:attrName>
                                          <p:attrName>ppt_y</p:attrName>
                                        </p:attrNameLst>
                                      </p:cBhvr>
                                      <p:rCtr x="728" y="0"/>
                                    </p:animMotion>
                                  </p:childTnLst>
                                </p:cTn>
                              </p:par>
                              <p:par>
                                <p:cTn id="39" presetID="6" presetClass="emph" presetSubtype="0" accel="100000" autoRev="1" fill="hold" grpId="2" nodeType="withEffect">
                                  <p:stCondLst>
                                    <p:cond delay="300"/>
                                  </p:stCondLst>
                                  <p:childTnLst>
                                    <p:animScale>
                                      <p:cBhvr>
                                        <p:cTn id="40" dur="500" fill="hold"/>
                                        <p:tgtEl>
                                          <p:spTgt spid="11"/>
                                        </p:tgtEl>
                                      </p:cBhvr>
                                      <p:by x="95000" y="95000"/>
                                    </p:animScale>
                                  </p:childTnLst>
                                </p:cTn>
                              </p:par>
                              <p:par>
                                <p:cTn id="41" presetID="10" presetClass="entr" presetSubtype="0" fill="hold" grpId="0" nodeType="withEffect">
                                  <p:stCondLst>
                                    <p:cond delay="70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950"/>
                                        <p:tgtEl>
                                          <p:spTgt spid="12"/>
                                        </p:tgtEl>
                                      </p:cBhvr>
                                    </p:animEffect>
                                  </p:childTnLst>
                                </p:cTn>
                              </p:par>
                              <p:par>
                                <p:cTn id="44" presetID="63" presetClass="path" presetSubtype="0" decel="100000" fill="hold" grpId="1" nodeType="withEffect">
                                  <p:stCondLst>
                                    <p:cond delay="700"/>
                                  </p:stCondLst>
                                  <p:childTnLst>
                                    <p:animMotion origin="layout" path="M -0.01455 2.13345E-6 L 1.62369E-6 2.13345E-6 " pathEditMode="relative" rAng="0" ptsTypes="AA">
                                      <p:cBhvr>
                                        <p:cTn id="45" dur="950" fill="hold"/>
                                        <p:tgtEl>
                                          <p:spTgt spid="12"/>
                                        </p:tgtEl>
                                        <p:attrNameLst>
                                          <p:attrName>ppt_x</p:attrName>
                                          <p:attrName>ppt_y</p:attrName>
                                        </p:attrNameLst>
                                      </p:cBhvr>
                                      <p:rCtr x="728" y="0"/>
                                    </p:animMotion>
                                  </p:childTnLst>
                                </p:cTn>
                              </p:par>
                              <p:par>
                                <p:cTn id="46" presetID="6" presetClass="emph" presetSubtype="0" accel="100000" autoRev="1" fill="hold" grpId="2" nodeType="withEffect">
                                  <p:stCondLst>
                                    <p:cond delay="0"/>
                                  </p:stCondLst>
                                  <p:childTnLst>
                                    <p:animScale>
                                      <p:cBhvr>
                                        <p:cTn id="47" dur="500" fill="hold"/>
                                        <p:tgtEl>
                                          <p:spTgt spid="12"/>
                                        </p:tgtEl>
                                      </p:cBhvr>
                                      <p:by x="95000" y="95000"/>
                                    </p:animScale>
                                  </p:childTnLst>
                                </p:cTn>
                              </p:par>
                              <p:par>
                                <p:cTn id="48" presetID="10" presetClass="entr" presetSubtype="0" fill="hold" grpId="0" nodeType="withEffect">
                                  <p:stCondLst>
                                    <p:cond delay="70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950"/>
                                        <p:tgtEl>
                                          <p:spTgt spid="13"/>
                                        </p:tgtEl>
                                      </p:cBhvr>
                                    </p:animEffect>
                                  </p:childTnLst>
                                </p:cTn>
                              </p:par>
                              <p:par>
                                <p:cTn id="51" presetID="63" presetClass="path" presetSubtype="0" decel="100000" fill="hold" grpId="1" nodeType="withEffect">
                                  <p:stCondLst>
                                    <p:cond delay="700"/>
                                  </p:stCondLst>
                                  <p:childTnLst>
                                    <p:animMotion origin="layout" path="M -0.01455 -2.09714E-6 L -4.54174E-6 -2.09714E-6 " pathEditMode="relative" rAng="0" ptsTypes="AA">
                                      <p:cBhvr>
                                        <p:cTn id="52" dur="950" fill="hold"/>
                                        <p:tgtEl>
                                          <p:spTgt spid="13"/>
                                        </p:tgtEl>
                                        <p:attrNameLst>
                                          <p:attrName>ppt_x</p:attrName>
                                          <p:attrName>ppt_y</p:attrName>
                                        </p:attrNameLst>
                                      </p:cBhvr>
                                      <p:rCtr x="728" y="0"/>
                                    </p:animMotion>
                                  </p:childTnLst>
                                </p:cTn>
                              </p:par>
                              <p:par>
                                <p:cTn id="53" presetID="6" presetClass="emph" presetSubtype="0" accel="100000" autoRev="1" fill="hold" grpId="2" nodeType="withEffect">
                                  <p:stCondLst>
                                    <p:cond delay="0"/>
                                  </p:stCondLst>
                                  <p:childTnLst>
                                    <p:animScale>
                                      <p:cBhvr>
                                        <p:cTn id="54" dur="500" fill="hold"/>
                                        <p:tgtEl>
                                          <p:spTgt spid="13"/>
                                        </p:tgtEl>
                                      </p:cBhvr>
                                      <p:by x="95000" y="9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9" grpId="0"/>
      <p:bldP spid="9" grpId="1"/>
      <p:bldP spid="9" grpId="2"/>
      <p:bldP spid="5" grpId="0">
        <p:tmplLst>
          <p:tmpl>
            <p:tnLst>
              <p:par>
                <p:cTn presetID="10" presetClass="entr" presetSubtype="0" fill="hold" nodeType="withEffect">
                  <p:stCondLst>
                    <p:cond delay="800"/>
                  </p:stCondLst>
                  <p:childTnLst>
                    <p:set>
                      <p:cBhvr>
                        <p:cTn dur="1" fill="hold">
                          <p:stCondLst>
                            <p:cond delay="0"/>
                          </p:stCondLst>
                        </p:cTn>
                        <p:tgtEl>
                          <p:spTgt spid="5"/>
                        </p:tgtEl>
                        <p:attrNameLst>
                          <p:attrName>style.visibility</p:attrName>
                        </p:attrNameLst>
                      </p:cBhvr>
                      <p:to>
                        <p:strVal val="visible"/>
                      </p:to>
                    </p:set>
                    <p:animEffect transition="in" filter="fade">
                      <p:cBhvr>
                        <p:cTn dur="950"/>
                        <p:tgtEl>
                          <p:spTgt spid="5"/>
                        </p:tgtEl>
                      </p:cBhvr>
                    </p:animEffect>
                  </p:childTnLst>
                </p:cTn>
              </p:par>
            </p:tnLst>
          </p:tmpl>
        </p:tmplLst>
      </p:bldP>
      <p:bldP spid="5" grpId="1"/>
      <p:bldP spid="5" grpId="2"/>
      <p:bldP spid="11" grpId="0"/>
      <p:bldP spid="11" grpId="1"/>
      <p:bldP spid="11" grpId="2"/>
      <p:bldP spid="12" grpId="0">
        <p:tmplLst>
          <p:tmpl>
            <p:tnLst>
              <p:par>
                <p:cTn presetID="10" presetClass="entr" presetSubtype="0" fill="hold" nodeType="withEffect">
                  <p:stCondLst>
                    <p:cond delay="700"/>
                  </p:stCondLst>
                  <p:childTnLst>
                    <p:set>
                      <p:cBhvr>
                        <p:cTn dur="1" fill="hold">
                          <p:stCondLst>
                            <p:cond delay="0"/>
                          </p:stCondLst>
                        </p:cTn>
                        <p:tgtEl>
                          <p:spTgt spid="12"/>
                        </p:tgtEl>
                        <p:attrNameLst>
                          <p:attrName>style.visibility</p:attrName>
                        </p:attrNameLst>
                      </p:cBhvr>
                      <p:to>
                        <p:strVal val="visible"/>
                      </p:to>
                    </p:set>
                    <p:animEffect transition="in" filter="fade">
                      <p:cBhvr>
                        <p:cTn dur="950"/>
                        <p:tgtEl>
                          <p:spTgt spid="12"/>
                        </p:tgtEl>
                      </p:cBhvr>
                    </p:animEffect>
                  </p:childTnLst>
                </p:cTn>
              </p:par>
            </p:tnLst>
          </p:tmpl>
        </p:tmplLst>
      </p:bldP>
      <p:bldP spid="12" grpId="1"/>
      <p:bldP spid="12" grpId="2"/>
      <p:bldP spid="13" grpId="0">
        <p:tmplLst>
          <p:tmpl>
            <p:tnLst>
              <p:par>
                <p:cTn presetID="10" presetClass="entr" presetSubtype="0" fill="hold" nodeType="withEffect">
                  <p:stCondLst>
                    <p:cond delay="700"/>
                  </p:stCondLst>
                  <p:childTnLst>
                    <p:set>
                      <p:cBhvr>
                        <p:cTn dur="1" fill="hold">
                          <p:stCondLst>
                            <p:cond delay="0"/>
                          </p:stCondLst>
                        </p:cTn>
                        <p:tgtEl>
                          <p:spTgt spid="13"/>
                        </p:tgtEl>
                        <p:attrNameLst>
                          <p:attrName>style.visibility</p:attrName>
                        </p:attrNameLst>
                      </p:cBhvr>
                      <p:to>
                        <p:strVal val="visible"/>
                      </p:to>
                    </p:set>
                    <p:animEffect transition="in" filter="fade">
                      <p:cBhvr>
                        <p:cTn dur="950"/>
                        <p:tgtEl>
                          <p:spTgt spid="13"/>
                        </p:tgtEl>
                      </p:cBhvr>
                    </p:animEffect>
                  </p:childTnLst>
                </p:cTn>
              </p:par>
            </p:tnLst>
          </p:tmpl>
        </p:tmplLst>
      </p:bldP>
      <p:bldP spid="13" grpId="1"/>
      <p:bldP spid="13" grpId="2"/>
    </p:bld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5399" spc="-100" baseline="0">
                <a:gradFill>
                  <a:gsLst>
                    <a:gs pos="62564">
                      <a:schemeClr val="tx1"/>
                    </a:gs>
                    <a:gs pos="5500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74702" y="3955786"/>
            <a:ext cx="7315137" cy="1828007"/>
          </a:xfrm>
          <a:noFill/>
        </p:spPr>
        <p:txBody>
          <a:bodyPr lIns="164592" tIns="109728" rIns="164592" bIns="109728">
            <a:noAutofit/>
          </a:bodyPr>
          <a:lstStyle>
            <a:lvl1pPr marL="0" indent="0">
              <a:spcBef>
                <a:spcPts val="0"/>
              </a:spcBef>
              <a:buNone/>
              <a:defRPr sz="3199" spc="0" baseline="0">
                <a:gradFill>
                  <a:gsLst>
                    <a:gs pos="91000">
                      <a:schemeClr val="tx1"/>
                    </a:gs>
                    <a:gs pos="0">
                      <a:schemeClr val="tx1"/>
                    </a:gs>
                  </a:gsLst>
                  <a:lin ang="5400000" scaled="0"/>
                </a:gradFill>
                <a:latin typeface="+mj-lt"/>
              </a:defRPr>
            </a:lvl1pPr>
          </a:lstStyle>
          <a:p>
            <a:pPr lvl="0"/>
            <a:r>
              <a:rPr lang="en-US"/>
              <a:t>Speaker name</a:t>
            </a:r>
          </a:p>
        </p:txBody>
      </p:sp>
      <p:grpSp>
        <p:nvGrpSpPr>
          <p:cNvPr id="7" name="Group 6"/>
          <p:cNvGrpSpPr>
            <a:grpSpLocks noChangeAspect="1"/>
          </p:cNvGrpSpPr>
          <p:nvPr userDrawn="1"/>
        </p:nvGrpSpPr>
        <p:grpSpPr bwMode="black">
          <a:xfrm>
            <a:off x="468308" y="479425"/>
            <a:ext cx="1448129" cy="310896"/>
            <a:chOff x="457200" y="1643393"/>
            <a:chExt cx="4492753" cy="964540"/>
          </a:xfrm>
        </p:grpSpPr>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black">
            <a:xfrm>
              <a:off x="457200" y="1643393"/>
              <a:ext cx="964540" cy="964540"/>
            </a:xfrm>
            <a:prstGeom prst="rect">
              <a:avLst/>
            </a:prstGeom>
          </p:spPr>
        </p:pic>
        <p:sp>
          <p:nvSpPr>
            <p:cNvPr id="10"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defTabSz="932597"/>
              <a:endParaRPr lang="en-US" sz="1800">
                <a:solidFill>
                  <a:srgbClr val="FFFFFF"/>
                </a:solidFill>
              </a:endParaRPr>
            </a:p>
          </p:txBody>
        </p:sp>
      </p:grpSp>
      <p:sp>
        <p:nvSpPr>
          <p:cNvPr id="11" name="TextBox 7"/>
          <p:cNvSpPr txBox="1"/>
          <p:nvPr userDrawn="1"/>
        </p:nvSpPr>
        <p:spPr bwMode="white">
          <a:xfrm>
            <a:off x="4419577" y="6696086"/>
            <a:ext cx="3597322" cy="164668"/>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49" spc="150">
                <a:gradFill>
                  <a:gsLst>
                    <a:gs pos="0">
                      <a:srgbClr val="FFFFFF">
                        <a:alpha val="50000"/>
                      </a:srgbClr>
                    </a:gs>
                    <a:gs pos="86000">
                      <a:srgbClr val="FFFFFF">
                        <a:alpha val="50000"/>
                      </a:srgbClr>
                    </a:gs>
                  </a:gsLst>
                  <a:lin ang="5400000" scaled="0"/>
                </a:gradFill>
                <a:latin typeface="Segoe UI" panose="020B0502040204020203" pitchFamily="34" charset="0"/>
              </a:rPr>
              <a:t>MICROSOFT CONFIDENTIAL – INTERNAL ONLY</a:t>
            </a:r>
          </a:p>
        </p:txBody>
      </p:sp>
      <p:sp>
        <p:nvSpPr>
          <p:cNvPr id="12" name="Text Placeholder 16"/>
          <p:cNvSpPr>
            <a:spLocks noGrp="1"/>
          </p:cNvSpPr>
          <p:nvPr>
            <p:ph type="body" sz="quarter" idx="13" hasCustomPrompt="1"/>
          </p:nvPr>
        </p:nvSpPr>
        <p:spPr>
          <a:xfrm>
            <a:off x="8506905" y="294305"/>
            <a:ext cx="3657600" cy="578303"/>
          </a:xfrm>
        </p:spPr>
        <p:txBody>
          <a:bodyPr lIns="182880" tIns="146304" rIns="182880" bIns="146304"/>
          <a:lstStyle>
            <a:lvl1pPr marL="0" indent="0" algn="r">
              <a:buNone/>
              <a:defRPr sz="2000">
                <a:latin typeface="+mn-lt"/>
              </a:defRPr>
            </a:lvl1pPr>
            <a:lvl2pPr marL="342834" indent="0">
              <a:buNone/>
              <a:defRPr sz="2000"/>
            </a:lvl2pPr>
            <a:lvl3pPr marL="571390" indent="0">
              <a:buNone/>
              <a:defRPr sz="2000"/>
            </a:lvl3pPr>
            <a:lvl4pPr marL="799946" indent="0">
              <a:buNone/>
              <a:defRPr sz="2000"/>
            </a:lvl4pPr>
            <a:lvl5pPr marL="1028503" indent="0">
              <a:buNone/>
              <a:defRPr sz="2000"/>
            </a:lvl5pPr>
          </a:lstStyle>
          <a:p>
            <a:pPr lvl="0"/>
            <a:r>
              <a:rPr lang="en-US"/>
              <a:t>Session Code</a:t>
            </a:r>
          </a:p>
        </p:txBody>
      </p:sp>
      <p:sp>
        <p:nvSpPr>
          <p:cNvPr id="13" name="Text Placeholder 16"/>
          <p:cNvSpPr>
            <a:spLocks noGrp="1"/>
          </p:cNvSpPr>
          <p:nvPr>
            <p:ph type="body" sz="quarter" idx="14" hasCustomPrompt="1"/>
          </p:nvPr>
        </p:nvSpPr>
        <p:spPr>
          <a:xfrm>
            <a:off x="274703" y="6116467"/>
            <a:ext cx="3657600" cy="578303"/>
          </a:xfrm>
        </p:spPr>
        <p:txBody>
          <a:bodyPr lIns="182880" tIns="146304" rIns="182880" bIns="146304" anchor="b"/>
          <a:lstStyle>
            <a:lvl1pPr marL="0" indent="0" algn="l">
              <a:buNone/>
              <a:defRPr sz="2000">
                <a:latin typeface="+mn-lt"/>
              </a:defRPr>
            </a:lvl1pPr>
            <a:lvl2pPr marL="342834" indent="0">
              <a:buNone/>
              <a:defRPr sz="2000"/>
            </a:lvl2pPr>
            <a:lvl3pPr marL="571390" indent="0">
              <a:buNone/>
              <a:defRPr sz="2000"/>
            </a:lvl3pPr>
            <a:lvl4pPr marL="799946" indent="0">
              <a:buNone/>
              <a:defRPr sz="2000"/>
            </a:lvl4pPr>
            <a:lvl5pPr marL="1028503" indent="0">
              <a:buNone/>
              <a:defRPr sz="2000"/>
            </a:lvl5pPr>
          </a:lstStyle>
          <a:p>
            <a:pPr lvl="0"/>
            <a:r>
              <a:rPr lang="en-US"/>
              <a:t>Yammer hashtag</a:t>
            </a:r>
          </a:p>
        </p:txBody>
      </p:sp>
    </p:spTree>
    <p:extLst>
      <p:ext uri="{BB962C8B-B14F-4D97-AF65-F5344CB8AC3E}">
        <p14:creationId xmlns:p14="http://schemas.microsoft.com/office/powerpoint/2010/main" val="27242501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evice layout 1">
    <p:spTree>
      <p:nvGrpSpPr>
        <p:cNvPr id="1" name=""/>
        <p:cNvGrpSpPr/>
        <p:nvPr/>
      </p:nvGrpSpPr>
      <p:grpSpPr>
        <a:xfrm>
          <a:off x="0" y="0"/>
          <a:ext cx="0" cy="0"/>
          <a:chOff x="0" y="0"/>
          <a:chExt cx="0" cy="0"/>
        </a:xfrm>
      </p:grpSpPr>
      <p:sp>
        <p:nvSpPr>
          <p:cNvPr id="20" name="Picture Placeholder 19"/>
          <p:cNvSpPr>
            <a:spLocks noGrp="1"/>
          </p:cNvSpPr>
          <p:nvPr>
            <p:ph type="pic" sz="quarter" idx="10" hasCustomPrompt="1"/>
          </p:nvPr>
        </p:nvSpPr>
        <p:spPr>
          <a:xfrm>
            <a:off x="6218238" y="916815"/>
            <a:ext cx="10266362" cy="5753860"/>
          </a:xfrm>
          <a:solidFill>
            <a:schemeClr val="bg1"/>
          </a:solidFill>
        </p:spPr>
        <p:txBody>
          <a:bodyPr/>
          <a:lstStyle>
            <a:lvl1pPr marL="0" indent="0">
              <a:buFontTx/>
              <a:buNone/>
              <a:defRPr/>
            </a:lvl1pPr>
          </a:lstStyle>
          <a:p>
            <a:r>
              <a:rPr lang="en-US"/>
              <a:t>Screenshot of product </a:t>
            </a:r>
            <a:br>
              <a:rPr lang="en-US"/>
            </a:br>
            <a:r>
              <a:rPr lang="en-US"/>
              <a:t>offering is placed here</a:t>
            </a:r>
          </a:p>
        </p:txBody>
      </p:sp>
      <p:sp>
        <p:nvSpPr>
          <p:cNvPr id="23" name="Text Placeholder 4"/>
          <p:cNvSpPr>
            <a:spLocks noGrp="1"/>
          </p:cNvSpPr>
          <p:nvPr>
            <p:ph type="body" sz="quarter" idx="12" hasCustomPrompt="1"/>
          </p:nvPr>
        </p:nvSpPr>
        <p:spPr>
          <a:xfrm>
            <a:off x="802616" y="1868347"/>
            <a:ext cx="4779824" cy="207749"/>
          </a:xfrm>
        </p:spPr>
        <p:txBody>
          <a:bodyPr lIns="0" tIns="0" rIns="0" bIns="0"/>
          <a:lstStyle>
            <a:lvl1pPr marL="0" indent="0">
              <a:buNone/>
              <a:defRPr sz="1500" b="0" i="0">
                <a:solidFill>
                  <a:schemeClr val="bg1">
                    <a:lumMod val="25000"/>
                  </a:schemeClr>
                </a:solidFill>
                <a:latin typeface="Segoe UI Light" charset="0"/>
                <a:ea typeface="Segoe UI Light" charset="0"/>
                <a:cs typeface="Segoe UI Light" charset="0"/>
              </a:defRPr>
            </a:lvl1pPr>
          </a:lstStyle>
          <a:p>
            <a:pPr lvl="0"/>
            <a:r>
              <a:rPr lang="en-US"/>
              <a:t>SUBHEAD SEGOE UI LIGHT 15 ALL CAPS</a:t>
            </a:r>
          </a:p>
        </p:txBody>
      </p:sp>
      <p:sp>
        <p:nvSpPr>
          <p:cNvPr id="24" name="Text Placeholder 2"/>
          <p:cNvSpPr>
            <a:spLocks noGrp="1"/>
          </p:cNvSpPr>
          <p:nvPr>
            <p:ph type="body" sz="quarter" idx="11" hasCustomPrompt="1"/>
          </p:nvPr>
        </p:nvSpPr>
        <p:spPr>
          <a:xfrm>
            <a:off x="804774" y="1452848"/>
            <a:ext cx="4777665" cy="332399"/>
          </a:xfrm>
        </p:spPr>
        <p:txBody>
          <a:bodyPr lIns="0" tIns="0" rIns="0" bIns="0"/>
          <a:lstStyle>
            <a:lvl1pPr marL="0" indent="0">
              <a:buNone/>
              <a:defRPr sz="2400" b="0" i="0" baseline="0">
                <a:solidFill>
                  <a:srgbClr val="63175B"/>
                </a:solidFill>
                <a:latin typeface="Segoe UI Light" charset="0"/>
                <a:ea typeface="Segoe UI Light" charset="0"/>
                <a:cs typeface="Segoe UI Light" charset="0"/>
              </a:defRPr>
            </a:lvl1pPr>
          </a:lstStyle>
          <a:p>
            <a:pPr lvl="0"/>
            <a:r>
              <a:rPr lang="en-US"/>
              <a:t>Headline Segoe UI Light 24</a:t>
            </a:r>
          </a:p>
        </p:txBody>
      </p:sp>
      <p:sp>
        <p:nvSpPr>
          <p:cNvPr id="3" name="Text Placeholder 2"/>
          <p:cNvSpPr>
            <a:spLocks noGrp="1"/>
          </p:cNvSpPr>
          <p:nvPr>
            <p:ph type="body" sz="quarter" idx="19" hasCustomPrompt="1"/>
          </p:nvPr>
        </p:nvSpPr>
        <p:spPr>
          <a:xfrm>
            <a:off x="802616" y="2451100"/>
            <a:ext cx="2106363" cy="1034129"/>
          </a:xfrm>
        </p:spPr>
        <p:txBody>
          <a:bodyPr lIns="0" tIns="0" rIns="0" bIns="0"/>
          <a:lstStyle>
            <a:lvl1pPr marL="0" indent="0">
              <a:lnSpc>
                <a:spcPct val="120000"/>
              </a:lnSpc>
              <a:spcBef>
                <a:spcPts val="0"/>
              </a:spcBef>
              <a:buNone/>
              <a:defRPr sz="1400" b="0" i="0" baseline="0">
                <a:solidFill>
                  <a:srgbClr val="63175B"/>
                </a:solidFill>
                <a:latin typeface="Segoe UI Light" charset="0"/>
                <a:ea typeface="Segoe UI Light" charset="0"/>
                <a:cs typeface="Segoe UI Light" charset="0"/>
              </a:defRPr>
            </a:lvl1pPr>
          </a:lstStyle>
          <a:p>
            <a:pPr lvl="0"/>
            <a:r>
              <a:rPr lang="en-US"/>
              <a:t>Product value offering at Segoe UI 14 and has a portion highlighted in a Purple color</a:t>
            </a:r>
          </a:p>
        </p:txBody>
      </p:sp>
      <p:sp>
        <p:nvSpPr>
          <p:cNvPr id="16" name="Text Placeholder 2"/>
          <p:cNvSpPr>
            <a:spLocks noGrp="1"/>
          </p:cNvSpPr>
          <p:nvPr>
            <p:ph type="body" sz="quarter" idx="20" hasCustomPrompt="1"/>
          </p:nvPr>
        </p:nvSpPr>
        <p:spPr>
          <a:xfrm>
            <a:off x="3482051" y="2451100"/>
            <a:ext cx="2106363" cy="1034129"/>
          </a:xfrm>
        </p:spPr>
        <p:txBody>
          <a:bodyPr lIns="0" tIns="0" rIns="0" bIns="0"/>
          <a:lstStyle>
            <a:lvl1pPr marL="0" indent="0">
              <a:lnSpc>
                <a:spcPct val="120000"/>
              </a:lnSpc>
              <a:spcBef>
                <a:spcPts val="0"/>
              </a:spcBef>
              <a:buNone/>
              <a:defRPr sz="1400" b="0" i="0" baseline="0">
                <a:solidFill>
                  <a:srgbClr val="63175B"/>
                </a:solidFill>
                <a:latin typeface="Segoe UI Light" charset="0"/>
                <a:ea typeface="Segoe UI Light" charset="0"/>
                <a:cs typeface="Segoe UI Light" charset="0"/>
              </a:defRPr>
            </a:lvl1pPr>
          </a:lstStyle>
          <a:p>
            <a:pPr lvl="0"/>
            <a:r>
              <a:rPr lang="en-US"/>
              <a:t>Product value offering at Segoe UI 14 and has a portion highlighted in a Purple color</a:t>
            </a:r>
          </a:p>
        </p:txBody>
      </p:sp>
      <p:sp>
        <p:nvSpPr>
          <p:cNvPr id="17" name="Text Placeholder 2"/>
          <p:cNvSpPr>
            <a:spLocks noGrp="1"/>
          </p:cNvSpPr>
          <p:nvPr>
            <p:ph type="body" sz="quarter" idx="21" hasCustomPrompt="1"/>
          </p:nvPr>
        </p:nvSpPr>
        <p:spPr>
          <a:xfrm>
            <a:off x="802616" y="5562679"/>
            <a:ext cx="2106363" cy="1034129"/>
          </a:xfrm>
        </p:spPr>
        <p:txBody>
          <a:bodyPr lIns="0" tIns="0" rIns="0" bIns="0"/>
          <a:lstStyle>
            <a:lvl1pPr marL="0" indent="0">
              <a:lnSpc>
                <a:spcPct val="120000"/>
              </a:lnSpc>
              <a:spcBef>
                <a:spcPts val="0"/>
              </a:spcBef>
              <a:buNone/>
              <a:defRPr sz="1400" b="0" i="0" baseline="0">
                <a:solidFill>
                  <a:srgbClr val="63175B"/>
                </a:solidFill>
                <a:latin typeface="Segoe UI Light" charset="0"/>
                <a:ea typeface="Segoe UI Light" charset="0"/>
                <a:cs typeface="Segoe UI Light" charset="0"/>
              </a:defRPr>
            </a:lvl1pPr>
          </a:lstStyle>
          <a:p>
            <a:pPr lvl="0"/>
            <a:r>
              <a:rPr lang="en-US"/>
              <a:t>Product value offering at Segoe UI 14 and has a portion highlighted in a Purple color</a:t>
            </a:r>
          </a:p>
        </p:txBody>
      </p:sp>
      <p:sp>
        <p:nvSpPr>
          <p:cNvPr id="18" name="Text Placeholder 2"/>
          <p:cNvSpPr>
            <a:spLocks noGrp="1"/>
          </p:cNvSpPr>
          <p:nvPr>
            <p:ph type="body" sz="quarter" idx="22" hasCustomPrompt="1"/>
          </p:nvPr>
        </p:nvSpPr>
        <p:spPr>
          <a:xfrm>
            <a:off x="3482051" y="5562679"/>
            <a:ext cx="2106363" cy="1034129"/>
          </a:xfrm>
        </p:spPr>
        <p:txBody>
          <a:bodyPr lIns="0" tIns="0" rIns="0" bIns="0"/>
          <a:lstStyle>
            <a:lvl1pPr marL="0" indent="0">
              <a:lnSpc>
                <a:spcPct val="120000"/>
              </a:lnSpc>
              <a:spcBef>
                <a:spcPts val="0"/>
              </a:spcBef>
              <a:buNone/>
              <a:defRPr sz="1400" b="0" i="0" baseline="0">
                <a:solidFill>
                  <a:srgbClr val="63175B"/>
                </a:solidFill>
                <a:latin typeface="Segoe UI Light" charset="0"/>
                <a:ea typeface="Segoe UI Light" charset="0"/>
                <a:cs typeface="Segoe UI Light" charset="0"/>
              </a:defRPr>
            </a:lvl1pPr>
          </a:lstStyle>
          <a:p>
            <a:pPr lvl="0"/>
            <a:r>
              <a:rPr lang="en-US"/>
              <a:t>Product value offering at Segoe UI 14 and has a portion highlighted in a Purple color</a:t>
            </a:r>
          </a:p>
        </p:txBody>
      </p:sp>
      <p:sp>
        <p:nvSpPr>
          <p:cNvPr id="19" name="Text Placeholder 2"/>
          <p:cNvSpPr>
            <a:spLocks noGrp="1"/>
          </p:cNvSpPr>
          <p:nvPr>
            <p:ph type="body" sz="quarter" idx="23" hasCustomPrompt="1"/>
          </p:nvPr>
        </p:nvSpPr>
        <p:spPr>
          <a:xfrm>
            <a:off x="802616" y="4019045"/>
            <a:ext cx="2106363" cy="1034129"/>
          </a:xfrm>
        </p:spPr>
        <p:txBody>
          <a:bodyPr lIns="0" tIns="0" rIns="0" bIns="0"/>
          <a:lstStyle>
            <a:lvl1pPr marL="0" indent="0">
              <a:lnSpc>
                <a:spcPct val="120000"/>
              </a:lnSpc>
              <a:spcBef>
                <a:spcPts val="0"/>
              </a:spcBef>
              <a:buNone/>
              <a:defRPr sz="1400" b="0" i="0" baseline="0">
                <a:solidFill>
                  <a:srgbClr val="63175B"/>
                </a:solidFill>
                <a:latin typeface="Segoe UI Light" charset="0"/>
                <a:ea typeface="Segoe UI Light" charset="0"/>
                <a:cs typeface="Segoe UI Light" charset="0"/>
              </a:defRPr>
            </a:lvl1pPr>
          </a:lstStyle>
          <a:p>
            <a:pPr lvl="0"/>
            <a:r>
              <a:rPr lang="en-US"/>
              <a:t>Product value offering at Segoe UI 14 and has a portion highlighted in a Purple color</a:t>
            </a:r>
          </a:p>
        </p:txBody>
      </p:sp>
      <p:sp>
        <p:nvSpPr>
          <p:cNvPr id="29" name="Text Placeholder 2"/>
          <p:cNvSpPr>
            <a:spLocks noGrp="1"/>
          </p:cNvSpPr>
          <p:nvPr>
            <p:ph type="body" sz="quarter" idx="24" hasCustomPrompt="1"/>
          </p:nvPr>
        </p:nvSpPr>
        <p:spPr>
          <a:xfrm>
            <a:off x="3482051" y="4019045"/>
            <a:ext cx="2106363" cy="1034129"/>
          </a:xfrm>
        </p:spPr>
        <p:txBody>
          <a:bodyPr lIns="0" tIns="0" rIns="0" bIns="0"/>
          <a:lstStyle>
            <a:lvl1pPr marL="0" indent="0">
              <a:lnSpc>
                <a:spcPct val="120000"/>
              </a:lnSpc>
              <a:spcBef>
                <a:spcPts val="0"/>
              </a:spcBef>
              <a:buNone/>
              <a:defRPr sz="1400" b="0" i="0" baseline="0">
                <a:solidFill>
                  <a:srgbClr val="63175B"/>
                </a:solidFill>
                <a:latin typeface="Segoe UI Light" charset="0"/>
                <a:ea typeface="Segoe UI Light" charset="0"/>
                <a:cs typeface="Segoe UI Light" charset="0"/>
              </a:defRPr>
            </a:lvl1pPr>
          </a:lstStyle>
          <a:p>
            <a:pPr lvl="0"/>
            <a:r>
              <a:rPr lang="en-US"/>
              <a:t>Product value offering at Segoe UI 14 and has a portion highlighted in a Purple color</a:t>
            </a:r>
          </a:p>
        </p:txBody>
      </p:sp>
    </p:spTree>
    <p:extLst>
      <p:ext uri="{BB962C8B-B14F-4D97-AF65-F5344CB8AC3E}">
        <p14:creationId xmlns:p14="http://schemas.microsoft.com/office/powerpoint/2010/main" val="18083706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anim calcmode="lin" valueType="num">
                                      <p:cBhvr>
                                        <p:cTn id="14" dur="500" fill="hold"/>
                                        <p:tgtEl>
                                          <p:spTgt spid="16"/>
                                        </p:tgtEl>
                                        <p:attrNameLst>
                                          <p:attrName>ppt_x</p:attrName>
                                        </p:attrNameLst>
                                      </p:cBhvr>
                                      <p:tavLst>
                                        <p:tav tm="0">
                                          <p:val>
                                            <p:strVal val="#ppt_x"/>
                                          </p:val>
                                        </p:tav>
                                        <p:tav tm="100000">
                                          <p:val>
                                            <p:strVal val="#ppt_x"/>
                                          </p:val>
                                        </p:tav>
                                      </p:tavLst>
                                    </p:anim>
                                    <p:anim calcmode="lin" valueType="num">
                                      <p:cBhvr>
                                        <p:cTn id="15" dur="500" fill="hold"/>
                                        <p:tgtEl>
                                          <p:spTgt spid="16"/>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anim calcmode="lin" valueType="num">
                                      <p:cBhvr>
                                        <p:cTn id="20" dur="500" fill="hold"/>
                                        <p:tgtEl>
                                          <p:spTgt spid="19"/>
                                        </p:tgtEl>
                                        <p:attrNameLst>
                                          <p:attrName>ppt_x</p:attrName>
                                        </p:attrNameLst>
                                      </p:cBhvr>
                                      <p:tavLst>
                                        <p:tav tm="0">
                                          <p:val>
                                            <p:strVal val="#ppt_x"/>
                                          </p:val>
                                        </p:tav>
                                        <p:tav tm="100000">
                                          <p:val>
                                            <p:strVal val="#ppt_x"/>
                                          </p:val>
                                        </p:tav>
                                      </p:tavLst>
                                    </p:anim>
                                    <p:anim calcmode="lin" valueType="num">
                                      <p:cBhvr>
                                        <p:cTn id="21" dur="500" fill="hold"/>
                                        <p:tgtEl>
                                          <p:spTgt spid="19"/>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anim calcmode="lin" valueType="num">
                                      <p:cBhvr>
                                        <p:cTn id="26" dur="500" fill="hold"/>
                                        <p:tgtEl>
                                          <p:spTgt spid="29"/>
                                        </p:tgtEl>
                                        <p:attrNameLst>
                                          <p:attrName>ppt_x</p:attrName>
                                        </p:attrNameLst>
                                      </p:cBhvr>
                                      <p:tavLst>
                                        <p:tav tm="0">
                                          <p:val>
                                            <p:strVal val="#ppt_x"/>
                                          </p:val>
                                        </p:tav>
                                        <p:tav tm="100000">
                                          <p:val>
                                            <p:strVal val="#ppt_x"/>
                                          </p:val>
                                        </p:tav>
                                      </p:tavLst>
                                    </p:anim>
                                    <p:anim calcmode="lin" valueType="num">
                                      <p:cBhvr>
                                        <p:cTn id="27" dur="500" fill="hold"/>
                                        <p:tgtEl>
                                          <p:spTgt spid="29"/>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anim calcmode="lin" valueType="num">
                                      <p:cBhvr>
                                        <p:cTn id="32" dur="500" fill="hold"/>
                                        <p:tgtEl>
                                          <p:spTgt spid="17"/>
                                        </p:tgtEl>
                                        <p:attrNameLst>
                                          <p:attrName>ppt_x</p:attrName>
                                        </p:attrNameLst>
                                      </p:cBhvr>
                                      <p:tavLst>
                                        <p:tav tm="0">
                                          <p:val>
                                            <p:strVal val="#ppt_x"/>
                                          </p:val>
                                        </p:tav>
                                        <p:tav tm="100000">
                                          <p:val>
                                            <p:strVal val="#ppt_x"/>
                                          </p:val>
                                        </p:tav>
                                      </p:tavLst>
                                    </p:anim>
                                    <p:anim calcmode="lin" valueType="num">
                                      <p:cBhvr>
                                        <p:cTn id="33" dur="500" fill="hold"/>
                                        <p:tgtEl>
                                          <p:spTgt spid="17"/>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2" presetClass="entr" presetSubtype="0"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anim calcmode="lin" valueType="num">
                                      <p:cBhvr>
                                        <p:cTn id="38" dur="500" fill="hold"/>
                                        <p:tgtEl>
                                          <p:spTgt spid="18"/>
                                        </p:tgtEl>
                                        <p:attrNameLst>
                                          <p:attrName>ppt_x</p:attrName>
                                        </p:attrNameLst>
                                      </p:cBhvr>
                                      <p:tavLst>
                                        <p:tav tm="0">
                                          <p:val>
                                            <p:strVal val="#ppt_x"/>
                                          </p:val>
                                        </p:tav>
                                        <p:tav tm="100000">
                                          <p:val>
                                            <p:strVal val="#ppt_x"/>
                                          </p:val>
                                        </p:tav>
                                      </p:tavLst>
                                    </p:anim>
                                    <p:anim calcmode="lin" valueType="num">
                                      <p:cBhvr>
                                        <p:cTn id="3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2"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Lst>
      </p:bldP>
      <p:bldP spid="16" grpId="0">
        <p:tmplLst>
          <p:tmpl>
            <p:tnLst>
              <p:par>
                <p:cTn presetID="42"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anim calcmode="lin" valueType="num">
                      <p:cBhvr>
                        <p:cTn dur="500" fill="hold"/>
                        <p:tgtEl>
                          <p:spTgt spid="16"/>
                        </p:tgtEl>
                        <p:attrNameLst>
                          <p:attrName>ppt_x</p:attrName>
                        </p:attrNameLst>
                      </p:cBhvr>
                      <p:tavLst>
                        <p:tav tm="0">
                          <p:val>
                            <p:strVal val="#ppt_x"/>
                          </p:val>
                        </p:tav>
                        <p:tav tm="100000">
                          <p:val>
                            <p:strVal val="#ppt_x"/>
                          </p:val>
                        </p:tav>
                      </p:tavLst>
                    </p:anim>
                    <p:anim calcmode="lin" valueType="num">
                      <p:cBhvr>
                        <p:cTn dur="500" fill="hold"/>
                        <p:tgtEl>
                          <p:spTgt spid="16"/>
                        </p:tgtEl>
                        <p:attrNameLst>
                          <p:attrName>ppt_y</p:attrName>
                        </p:attrNameLst>
                      </p:cBhvr>
                      <p:tavLst>
                        <p:tav tm="0">
                          <p:val>
                            <p:strVal val="#ppt_y+.1"/>
                          </p:val>
                        </p:tav>
                        <p:tav tm="100000">
                          <p:val>
                            <p:strVal val="#ppt_y"/>
                          </p:val>
                        </p:tav>
                      </p:tavLst>
                    </p:anim>
                  </p:childTnLst>
                </p:cTn>
              </p:par>
            </p:tnLst>
          </p:tmpl>
        </p:tmplLst>
      </p:bldP>
      <p:bldP spid="17" grpId="0">
        <p:tmplLst>
          <p:tmpl>
            <p:tnLst>
              <p:par>
                <p:cTn presetID="42" presetClass="entr" presetSubtype="0"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anim calcmode="lin" valueType="num">
                      <p:cBhvr>
                        <p:cTn dur="500" fill="hold"/>
                        <p:tgtEl>
                          <p:spTgt spid="17"/>
                        </p:tgtEl>
                        <p:attrNameLst>
                          <p:attrName>ppt_x</p:attrName>
                        </p:attrNameLst>
                      </p:cBhvr>
                      <p:tavLst>
                        <p:tav tm="0">
                          <p:val>
                            <p:strVal val="#ppt_x"/>
                          </p:val>
                        </p:tav>
                        <p:tav tm="100000">
                          <p:val>
                            <p:strVal val="#ppt_x"/>
                          </p:val>
                        </p:tav>
                      </p:tavLst>
                    </p:anim>
                    <p:anim calcmode="lin" valueType="num">
                      <p:cBhvr>
                        <p:cTn dur="500" fill="hold"/>
                        <p:tgtEl>
                          <p:spTgt spid="17"/>
                        </p:tgtEl>
                        <p:attrNameLst>
                          <p:attrName>ppt_y</p:attrName>
                        </p:attrNameLst>
                      </p:cBhvr>
                      <p:tavLst>
                        <p:tav tm="0">
                          <p:val>
                            <p:strVal val="#ppt_y+.1"/>
                          </p:val>
                        </p:tav>
                        <p:tav tm="100000">
                          <p:val>
                            <p:strVal val="#ppt_y"/>
                          </p:val>
                        </p:tav>
                      </p:tavLst>
                    </p:anim>
                  </p:childTnLst>
                </p:cTn>
              </p:par>
            </p:tnLst>
          </p:tmpl>
        </p:tmplLst>
      </p:bldP>
      <p:bldP spid="18" grpId="0">
        <p:tmplLst>
          <p:tmpl>
            <p:tnLst>
              <p:par>
                <p:cTn presetID="42" presetClass="entr" presetSubtype="0"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anim calcmode="lin" valueType="num">
                      <p:cBhvr>
                        <p:cTn dur="500" fill="hold"/>
                        <p:tgtEl>
                          <p:spTgt spid="18"/>
                        </p:tgtEl>
                        <p:attrNameLst>
                          <p:attrName>ppt_x</p:attrName>
                        </p:attrNameLst>
                      </p:cBhvr>
                      <p:tavLst>
                        <p:tav tm="0">
                          <p:val>
                            <p:strVal val="#ppt_x"/>
                          </p:val>
                        </p:tav>
                        <p:tav tm="100000">
                          <p:val>
                            <p:strVal val="#ppt_x"/>
                          </p:val>
                        </p:tav>
                      </p:tavLst>
                    </p:anim>
                    <p:anim calcmode="lin" valueType="num">
                      <p:cBhvr>
                        <p:cTn dur="500" fill="hold"/>
                        <p:tgtEl>
                          <p:spTgt spid="18"/>
                        </p:tgtEl>
                        <p:attrNameLst>
                          <p:attrName>ppt_y</p:attrName>
                        </p:attrNameLst>
                      </p:cBhvr>
                      <p:tavLst>
                        <p:tav tm="0">
                          <p:val>
                            <p:strVal val="#ppt_y+.1"/>
                          </p:val>
                        </p:tav>
                        <p:tav tm="100000">
                          <p:val>
                            <p:strVal val="#ppt_y"/>
                          </p:val>
                        </p:tav>
                      </p:tavLst>
                    </p:anim>
                  </p:childTnLst>
                </p:cTn>
              </p:par>
            </p:tnLst>
          </p:tmpl>
        </p:tmplLst>
      </p:bldP>
      <p:bldP spid="19" grpId="0">
        <p:tmplLst>
          <p:tmpl>
            <p:tnLst>
              <p:par>
                <p:cTn presetID="42"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anim calcmode="lin" valueType="num">
                      <p:cBhvr>
                        <p:cTn dur="500" fill="hold"/>
                        <p:tgtEl>
                          <p:spTgt spid="19"/>
                        </p:tgtEl>
                        <p:attrNameLst>
                          <p:attrName>ppt_x</p:attrName>
                        </p:attrNameLst>
                      </p:cBhvr>
                      <p:tavLst>
                        <p:tav tm="0">
                          <p:val>
                            <p:strVal val="#ppt_x"/>
                          </p:val>
                        </p:tav>
                        <p:tav tm="100000">
                          <p:val>
                            <p:strVal val="#ppt_x"/>
                          </p:val>
                        </p:tav>
                      </p:tavLst>
                    </p:anim>
                    <p:anim calcmode="lin" valueType="num">
                      <p:cBhvr>
                        <p:cTn dur="500" fill="hold"/>
                        <p:tgtEl>
                          <p:spTgt spid="19"/>
                        </p:tgtEl>
                        <p:attrNameLst>
                          <p:attrName>ppt_y</p:attrName>
                        </p:attrNameLst>
                      </p:cBhvr>
                      <p:tavLst>
                        <p:tav tm="0">
                          <p:val>
                            <p:strVal val="#ppt_y+.1"/>
                          </p:val>
                        </p:tav>
                        <p:tav tm="100000">
                          <p:val>
                            <p:strVal val="#ppt_y"/>
                          </p:val>
                        </p:tav>
                      </p:tavLst>
                    </p:anim>
                  </p:childTnLst>
                </p:cTn>
              </p:par>
            </p:tnLst>
          </p:tmpl>
        </p:tmplLst>
      </p:bldP>
      <p:bldP spid="29" grpId="0">
        <p:tmplLst>
          <p:tmpl>
            <p:tnLst>
              <p:par>
                <p:cTn presetID="42" presetClass="entr" presetSubtype="0"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anim calcmode="lin" valueType="num">
                      <p:cBhvr>
                        <p:cTn dur="500" fill="hold"/>
                        <p:tgtEl>
                          <p:spTgt spid="29"/>
                        </p:tgtEl>
                        <p:attrNameLst>
                          <p:attrName>ppt_x</p:attrName>
                        </p:attrNameLst>
                      </p:cBhvr>
                      <p:tavLst>
                        <p:tav tm="0">
                          <p:val>
                            <p:strVal val="#ppt_x"/>
                          </p:val>
                        </p:tav>
                        <p:tav tm="100000">
                          <p:val>
                            <p:strVal val="#ppt_x"/>
                          </p:val>
                        </p:tav>
                      </p:tavLst>
                    </p:anim>
                    <p:anim calcmode="lin" valueType="num">
                      <p:cBhvr>
                        <p:cTn dur="500" fill="hold"/>
                        <p:tgtEl>
                          <p:spTgt spid="29"/>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Title Slide - ANIMATED">
    <p:spTree>
      <p:nvGrpSpPr>
        <p:cNvPr id="1" name=""/>
        <p:cNvGrpSpPr/>
        <p:nvPr/>
      </p:nvGrpSpPr>
      <p:grpSpPr>
        <a:xfrm>
          <a:off x="0" y="0"/>
          <a:ext cx="0" cy="0"/>
          <a:chOff x="0" y="0"/>
          <a:chExt cx="0" cy="0"/>
        </a:xfrm>
      </p:grpSpPr>
      <p:sp>
        <p:nvSpPr>
          <p:cNvPr id="19" name="Rectangle 5"/>
          <p:cNvSpPr>
            <a:spLocks noChangeArrowheads="1"/>
          </p:cNvSpPr>
          <p:nvPr userDrawn="1"/>
        </p:nvSpPr>
        <p:spPr bwMode="auto">
          <a:xfrm>
            <a:off x="3177" y="4395790"/>
            <a:ext cx="12433300" cy="2601913"/>
          </a:xfrm>
          <a:prstGeom prst="rect">
            <a:avLst/>
          </a:prstGeom>
          <a:solidFill>
            <a:srgbClr val="4DA0E2"/>
          </a:solidFill>
          <a:ln>
            <a:noFill/>
          </a:ln>
        </p:spPr>
        <p:txBody>
          <a:bodyPr vert="horz" wrap="square" lIns="91414" tIns="45706" rIns="91414" bIns="45706" numCol="1" anchor="t" anchorCtr="0" compatLnSpc="1">
            <a:prstTxWarp prst="textNoShape">
              <a:avLst/>
            </a:prstTxWarp>
          </a:bodyPr>
          <a:lstStyle/>
          <a:p>
            <a:pPr defTabSz="932597"/>
            <a:endParaRPr lang="en-US" sz="1800">
              <a:solidFill>
                <a:srgbClr val="FFFFFF"/>
              </a:solidFill>
              <a:latin typeface="Segoe UI"/>
            </a:endParaRPr>
          </a:p>
        </p:txBody>
      </p:sp>
      <p:sp>
        <p:nvSpPr>
          <p:cNvPr id="20" name="Rectangle 7"/>
          <p:cNvSpPr>
            <a:spLocks noChangeArrowheads="1"/>
          </p:cNvSpPr>
          <p:nvPr userDrawn="1"/>
        </p:nvSpPr>
        <p:spPr bwMode="auto">
          <a:xfrm>
            <a:off x="2" y="5843588"/>
            <a:ext cx="12433301" cy="1154113"/>
          </a:xfrm>
          <a:prstGeom prst="rect">
            <a:avLst/>
          </a:prstGeom>
          <a:solidFill>
            <a:srgbClr val="00188F"/>
          </a:solidFill>
          <a:ln>
            <a:noFill/>
          </a:ln>
        </p:spPr>
        <p:txBody>
          <a:bodyPr vert="horz" wrap="square" lIns="91414" tIns="45706" rIns="91414" bIns="45706" numCol="1" anchor="t" anchorCtr="0" compatLnSpc="1">
            <a:prstTxWarp prst="textNoShape">
              <a:avLst/>
            </a:prstTxWarp>
          </a:bodyPr>
          <a:lstStyle/>
          <a:p>
            <a:pPr defTabSz="932597"/>
            <a:endParaRPr lang="en-US" sz="1800">
              <a:solidFill>
                <a:srgbClr val="FFFFFF"/>
              </a:solidFill>
              <a:latin typeface="Segoe UI"/>
            </a:endParaRPr>
          </a:p>
        </p:txBody>
      </p:sp>
      <p:sp>
        <p:nvSpPr>
          <p:cNvPr id="21" name="Rectangle 8"/>
          <p:cNvSpPr>
            <a:spLocks noChangeArrowheads="1"/>
          </p:cNvSpPr>
          <p:nvPr userDrawn="1"/>
        </p:nvSpPr>
        <p:spPr bwMode="auto">
          <a:xfrm>
            <a:off x="3177" y="3409952"/>
            <a:ext cx="12430127" cy="282575"/>
          </a:xfrm>
          <a:prstGeom prst="rect">
            <a:avLst/>
          </a:prstGeom>
          <a:solidFill>
            <a:srgbClr val="25B9E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32597"/>
            <a:endParaRPr lang="en-US" sz="1800">
              <a:solidFill>
                <a:srgbClr val="FFFFFF"/>
              </a:solidFill>
              <a:latin typeface="Segoe UI"/>
            </a:endParaRPr>
          </a:p>
        </p:txBody>
      </p:sp>
      <p:sp>
        <p:nvSpPr>
          <p:cNvPr id="22" name="Rectangle 21"/>
          <p:cNvSpPr/>
          <p:nvPr userDrawn="1"/>
        </p:nvSpPr>
        <p:spPr bwMode="white">
          <a:xfrm>
            <a:off x="0" y="-318"/>
            <a:ext cx="12435840" cy="6995160"/>
          </a:xfrm>
          <a:prstGeom prst="rect">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kern="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3" name="Rectangle 6"/>
          <p:cNvSpPr>
            <a:spLocks noChangeArrowheads="1"/>
          </p:cNvSpPr>
          <p:nvPr userDrawn="1"/>
        </p:nvSpPr>
        <p:spPr bwMode="auto">
          <a:xfrm>
            <a:off x="3177" y="4395790"/>
            <a:ext cx="12433300" cy="260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32597"/>
            <a:endParaRPr lang="en-US" sz="1800">
              <a:solidFill>
                <a:srgbClr val="FFFFFF"/>
              </a:solidFill>
              <a:latin typeface="Segoe UI"/>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5398" spc="-100" baseline="0">
                <a:gradFill>
                  <a:gsLst>
                    <a:gs pos="62564">
                      <a:schemeClr val="tx1"/>
                    </a:gs>
                    <a:gs pos="5500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74703" y="3955786"/>
            <a:ext cx="7315137" cy="1828007"/>
          </a:xfrm>
          <a:noFill/>
        </p:spPr>
        <p:txBody>
          <a:bodyPr lIns="164592" tIns="109728" rIns="164592" bIns="109728">
            <a:noAutofit/>
          </a:bodyPr>
          <a:lstStyle>
            <a:lvl1pPr marL="0" indent="0">
              <a:spcBef>
                <a:spcPts val="0"/>
              </a:spcBef>
              <a:buNone/>
              <a:defRPr sz="3198" spc="0" baseline="0">
                <a:gradFill>
                  <a:gsLst>
                    <a:gs pos="91000">
                      <a:schemeClr val="tx1"/>
                    </a:gs>
                    <a:gs pos="0">
                      <a:schemeClr val="tx1"/>
                    </a:gs>
                  </a:gsLst>
                  <a:lin ang="5400000" scaled="0"/>
                </a:gradFill>
                <a:latin typeface="+mj-lt"/>
              </a:defRPr>
            </a:lvl1pPr>
          </a:lstStyle>
          <a:p>
            <a:pPr lvl="0"/>
            <a:r>
              <a:rPr lang="en-US"/>
              <a:t>Speaker name</a:t>
            </a:r>
          </a:p>
        </p:txBody>
      </p:sp>
      <p:grpSp>
        <p:nvGrpSpPr>
          <p:cNvPr id="7" name="Group 6"/>
          <p:cNvGrpSpPr>
            <a:grpSpLocks noChangeAspect="1"/>
          </p:cNvGrpSpPr>
          <p:nvPr userDrawn="1"/>
        </p:nvGrpSpPr>
        <p:grpSpPr bwMode="black">
          <a:xfrm>
            <a:off x="468308" y="479425"/>
            <a:ext cx="1448129" cy="310896"/>
            <a:chOff x="457200" y="1643393"/>
            <a:chExt cx="4492753" cy="964540"/>
          </a:xfrm>
        </p:grpSpPr>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black">
            <a:xfrm>
              <a:off x="457200" y="1643393"/>
              <a:ext cx="964540" cy="964540"/>
            </a:xfrm>
            <a:prstGeom prst="rect">
              <a:avLst/>
            </a:prstGeom>
          </p:spPr>
        </p:pic>
        <p:sp>
          <p:nvSpPr>
            <p:cNvPr id="10"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defTabSz="932597"/>
              <a:endParaRPr lang="en-US" sz="1800">
                <a:solidFill>
                  <a:srgbClr val="FFFFFF"/>
                </a:solidFill>
              </a:endParaRPr>
            </a:p>
          </p:txBody>
        </p:sp>
      </p:grpSp>
      <p:sp>
        <p:nvSpPr>
          <p:cNvPr id="11" name="TextBox 7"/>
          <p:cNvSpPr txBox="1"/>
          <p:nvPr userDrawn="1"/>
        </p:nvSpPr>
        <p:spPr bwMode="white">
          <a:xfrm>
            <a:off x="4446556" y="6696184"/>
            <a:ext cx="3543363" cy="16447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48" spc="150">
                <a:gradFill>
                  <a:gsLst>
                    <a:gs pos="0">
                      <a:srgbClr val="FFFFFF">
                        <a:alpha val="50000"/>
                      </a:srgbClr>
                    </a:gs>
                    <a:gs pos="86000">
                      <a:srgbClr val="FFFFFF">
                        <a:alpha val="50000"/>
                      </a:srgbClr>
                    </a:gs>
                  </a:gsLst>
                  <a:lin ang="5400000" scaled="0"/>
                </a:gradFill>
              </a:rPr>
              <a:t>MICROSOFT CONFIDENTIAL – INTERNAL ONLY</a:t>
            </a:r>
          </a:p>
        </p:txBody>
      </p:sp>
      <p:sp>
        <p:nvSpPr>
          <p:cNvPr id="12" name="Text Placeholder 16"/>
          <p:cNvSpPr>
            <a:spLocks noGrp="1"/>
          </p:cNvSpPr>
          <p:nvPr>
            <p:ph type="body" sz="quarter" idx="13" hasCustomPrompt="1"/>
          </p:nvPr>
        </p:nvSpPr>
        <p:spPr>
          <a:xfrm>
            <a:off x="8506905" y="294306"/>
            <a:ext cx="3657600" cy="578303"/>
          </a:xfrm>
        </p:spPr>
        <p:txBody>
          <a:bodyPr lIns="182880" tIns="146304" rIns="182880" bIns="146304"/>
          <a:lstStyle>
            <a:lvl1pPr marL="0" indent="0" algn="r">
              <a:buNone/>
              <a:defRPr sz="2000">
                <a:latin typeface="+mn-lt"/>
              </a:defRPr>
            </a:lvl1pPr>
            <a:lvl2pPr marL="342768" indent="0">
              <a:buNone/>
              <a:defRPr sz="2000"/>
            </a:lvl2pPr>
            <a:lvl3pPr marL="571281" indent="0">
              <a:buNone/>
              <a:defRPr sz="2000"/>
            </a:lvl3pPr>
            <a:lvl4pPr marL="799792" indent="0">
              <a:buNone/>
              <a:defRPr sz="2000"/>
            </a:lvl4pPr>
            <a:lvl5pPr marL="1028305" indent="0">
              <a:buNone/>
              <a:defRPr sz="2000"/>
            </a:lvl5pPr>
          </a:lstStyle>
          <a:p>
            <a:pPr lvl="0"/>
            <a:r>
              <a:rPr lang="en-US"/>
              <a:t>Session Code</a:t>
            </a:r>
          </a:p>
        </p:txBody>
      </p:sp>
      <p:sp>
        <p:nvSpPr>
          <p:cNvPr id="13" name="Text Placeholder 16"/>
          <p:cNvSpPr>
            <a:spLocks noGrp="1"/>
          </p:cNvSpPr>
          <p:nvPr>
            <p:ph type="body" sz="quarter" idx="14" hasCustomPrompt="1"/>
          </p:nvPr>
        </p:nvSpPr>
        <p:spPr>
          <a:xfrm>
            <a:off x="274703" y="6116468"/>
            <a:ext cx="3657600" cy="578303"/>
          </a:xfrm>
        </p:spPr>
        <p:txBody>
          <a:bodyPr lIns="182880" tIns="146304" rIns="182880" bIns="146304" anchor="b"/>
          <a:lstStyle>
            <a:lvl1pPr marL="0" indent="0" algn="l">
              <a:buNone/>
              <a:defRPr sz="2000">
                <a:latin typeface="+mn-lt"/>
              </a:defRPr>
            </a:lvl1pPr>
            <a:lvl2pPr marL="342768" indent="0">
              <a:buNone/>
              <a:defRPr sz="2000"/>
            </a:lvl2pPr>
            <a:lvl3pPr marL="571281" indent="0">
              <a:buNone/>
              <a:defRPr sz="2000"/>
            </a:lvl3pPr>
            <a:lvl4pPr marL="799792" indent="0">
              <a:buNone/>
              <a:defRPr sz="2000"/>
            </a:lvl4pPr>
            <a:lvl5pPr marL="1028305" indent="0">
              <a:buNone/>
              <a:defRPr sz="2000"/>
            </a:lvl5pPr>
          </a:lstStyle>
          <a:p>
            <a:pPr lvl="0"/>
            <a:r>
              <a:rPr lang="en-US"/>
              <a:t>Yammer hashtag</a:t>
            </a:r>
          </a:p>
        </p:txBody>
      </p:sp>
    </p:spTree>
    <p:extLst>
      <p:ext uri="{BB962C8B-B14F-4D97-AF65-F5344CB8AC3E}">
        <p14:creationId xmlns:p14="http://schemas.microsoft.com/office/powerpoint/2010/main" val="228847334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24000" decel="76000" fill="hold" grpId="0" nodeType="withEffect">
                                  <p:stCondLst>
                                    <p:cond delay="0"/>
                                  </p:stCondLst>
                                  <p:childTnLst>
                                    <p:animMotion origin="layout" path="M 0 3.25011E-6 L 1.00728 3.25011E-6 " pathEditMode="relative" rAng="0" ptsTypes="AA">
                                      <p:cBhvr>
                                        <p:cTn id="6" dur="750" fill="hold"/>
                                        <p:tgtEl>
                                          <p:spTgt spid="21"/>
                                        </p:tgtEl>
                                        <p:attrNameLst>
                                          <p:attrName>ppt_x</p:attrName>
                                          <p:attrName>ppt_y</p:attrName>
                                        </p:attrNameLst>
                                      </p:cBhvr>
                                      <p:rCtr x="50357" y="0"/>
                                    </p:animMotion>
                                  </p:childTnLst>
                                </p:cTn>
                              </p:par>
                              <p:par>
                                <p:cTn id="7" presetID="63" presetClass="path" presetSubtype="0" accel="24000" decel="76000" fill="hold" grpId="0" nodeType="withEffect">
                                  <p:stCondLst>
                                    <p:cond delay="250"/>
                                  </p:stCondLst>
                                  <p:childTnLst>
                                    <p:animMotion origin="layout" path="M 0 3.25011E-6 L 1.00728 3.25011E-6 " pathEditMode="relative" rAng="0" ptsTypes="AA">
                                      <p:cBhvr>
                                        <p:cTn id="8" dur="750" fill="hold"/>
                                        <p:tgtEl>
                                          <p:spTgt spid="19"/>
                                        </p:tgtEl>
                                        <p:attrNameLst>
                                          <p:attrName>ppt_x</p:attrName>
                                          <p:attrName>ppt_y</p:attrName>
                                        </p:attrNameLst>
                                      </p:cBhvr>
                                      <p:rCtr x="50357" y="0"/>
                                    </p:animMotion>
                                  </p:childTnLst>
                                </p:cTn>
                              </p:par>
                              <p:par>
                                <p:cTn id="9" presetID="63" presetClass="path" presetSubtype="0" accel="24000" decel="76000" fill="hold" grpId="0" nodeType="withEffect">
                                  <p:stCondLst>
                                    <p:cond delay="150"/>
                                  </p:stCondLst>
                                  <p:childTnLst>
                                    <p:animMotion origin="layout" path="M 0 3.25011E-6 L 1.00728 3.25011E-6 " pathEditMode="relative" rAng="0" ptsTypes="AA">
                                      <p:cBhvr>
                                        <p:cTn id="10" dur="750" fill="hold"/>
                                        <p:tgtEl>
                                          <p:spTgt spid="20"/>
                                        </p:tgtEl>
                                        <p:attrNameLst>
                                          <p:attrName>ppt_x</p:attrName>
                                          <p:attrName>ppt_y</p:attrName>
                                        </p:attrNameLst>
                                      </p:cBhvr>
                                      <p:rCtr x="50357" y="0"/>
                                    </p:animMotion>
                                  </p:childTnLst>
                                </p:cTn>
                              </p:par>
                              <p:par>
                                <p:cTn id="11" presetID="1" presetClass="entr" presetSubtype="0" fill="hold" grpId="0" nodeType="withEffect">
                                  <p:stCondLst>
                                    <p:cond delay="1000"/>
                                  </p:stCondLst>
                                  <p:childTnLst>
                                    <p:set>
                                      <p:cBhvr>
                                        <p:cTn id="12" dur="1" fill="hold">
                                          <p:stCondLst>
                                            <p:cond delay="0"/>
                                          </p:stCondLst>
                                        </p:cTn>
                                        <p:tgtEl>
                                          <p:spTgt spid="22"/>
                                        </p:tgtEl>
                                        <p:attrNameLst>
                                          <p:attrName>style.visibility</p:attrName>
                                        </p:attrNameLst>
                                      </p:cBhvr>
                                      <p:to>
                                        <p:strVal val="visible"/>
                                      </p:to>
                                    </p:set>
                                  </p:childTnLst>
                                </p:cTn>
                              </p:par>
                              <p:par>
                                <p:cTn id="13" presetID="10" presetClass="entr" presetSubtype="0" fill="hold" grpId="0" nodeType="withEffect">
                                  <p:stCondLst>
                                    <p:cond delay="75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950"/>
                                        <p:tgtEl>
                                          <p:spTgt spid="9"/>
                                        </p:tgtEl>
                                      </p:cBhvr>
                                    </p:animEffect>
                                  </p:childTnLst>
                                </p:cTn>
                              </p:par>
                              <p:par>
                                <p:cTn id="16" presetID="63" presetClass="path" presetSubtype="0" decel="100000" fill="hold" grpId="1" nodeType="withEffect">
                                  <p:stCondLst>
                                    <p:cond delay="750"/>
                                  </p:stCondLst>
                                  <p:childTnLst>
                                    <p:animMotion origin="layout" path="M -0.01455 4.96142E-6 L -4.34261E-6 4.96142E-6 " pathEditMode="relative" rAng="0" ptsTypes="AA">
                                      <p:cBhvr>
                                        <p:cTn id="17" dur="950" fill="hold"/>
                                        <p:tgtEl>
                                          <p:spTgt spid="9"/>
                                        </p:tgtEl>
                                        <p:attrNameLst>
                                          <p:attrName>ppt_x</p:attrName>
                                          <p:attrName>ppt_y</p:attrName>
                                        </p:attrNameLst>
                                      </p:cBhvr>
                                      <p:rCtr x="728" y="0"/>
                                    </p:animMotion>
                                  </p:childTnLst>
                                </p:cTn>
                              </p:par>
                              <p:par>
                                <p:cTn id="18" presetID="6" presetClass="emph" presetSubtype="0" accel="100000" autoRev="1" fill="hold" grpId="2" nodeType="withEffect">
                                  <p:stCondLst>
                                    <p:cond delay="50"/>
                                  </p:stCondLst>
                                  <p:childTnLst>
                                    <p:animScale>
                                      <p:cBhvr>
                                        <p:cTn id="19" dur="500" fill="hold"/>
                                        <p:tgtEl>
                                          <p:spTgt spid="9"/>
                                        </p:tgtEl>
                                      </p:cBhvr>
                                      <p:by x="95000" y="95000"/>
                                    </p:animScale>
                                  </p:childTnLst>
                                </p:cTn>
                              </p:par>
                              <p:par>
                                <p:cTn id="20" presetID="10" presetClass="entr" presetSubtype="0" fill="hold" grpId="0" nodeType="withEffect">
                                  <p:stCondLst>
                                    <p:cond delay="8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950"/>
                                        <p:tgtEl>
                                          <p:spTgt spid="5"/>
                                        </p:tgtEl>
                                      </p:cBhvr>
                                    </p:animEffect>
                                  </p:childTnLst>
                                </p:cTn>
                              </p:par>
                              <p:par>
                                <p:cTn id="23" presetID="63" presetClass="path" presetSubtype="0" decel="100000" fill="hold" grpId="1" nodeType="withEffect">
                                  <p:stCondLst>
                                    <p:cond delay="800"/>
                                  </p:stCondLst>
                                  <p:childTnLst>
                                    <p:animMotion origin="layout" path="M -0.01455 2.42851E-6 L -3.02783E-6 2.42851E-6 " pathEditMode="relative" rAng="0" ptsTypes="AA">
                                      <p:cBhvr>
                                        <p:cTn id="24" dur="950" fill="hold"/>
                                        <p:tgtEl>
                                          <p:spTgt spid="5"/>
                                        </p:tgtEl>
                                        <p:attrNameLst>
                                          <p:attrName>ppt_x</p:attrName>
                                          <p:attrName>ppt_y</p:attrName>
                                        </p:attrNameLst>
                                      </p:cBhvr>
                                      <p:rCtr x="728" y="0"/>
                                    </p:animMotion>
                                  </p:childTnLst>
                                </p:cTn>
                              </p:par>
                              <p:par>
                                <p:cTn id="25" presetID="6" presetClass="emph" presetSubtype="0" accel="100000" autoRev="1" fill="hold" grpId="2" nodeType="withEffect">
                                  <p:stCondLst>
                                    <p:cond delay="100"/>
                                  </p:stCondLst>
                                  <p:childTnLst>
                                    <p:animScale>
                                      <p:cBhvr>
                                        <p:cTn id="26" dur="500" fill="hold"/>
                                        <p:tgtEl>
                                          <p:spTgt spid="5"/>
                                        </p:tgtEl>
                                      </p:cBhvr>
                                      <p:by x="95000" y="95000"/>
                                    </p:animScale>
                                  </p:childTnLst>
                                </p:cTn>
                              </p:par>
                              <p:par>
                                <p:cTn id="27" presetID="10" presetClass="entr" presetSubtype="0" fill="hold" nodeType="withEffect">
                                  <p:stCondLst>
                                    <p:cond delay="90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950"/>
                                        <p:tgtEl>
                                          <p:spTgt spid="7"/>
                                        </p:tgtEl>
                                      </p:cBhvr>
                                    </p:animEffect>
                                  </p:childTnLst>
                                </p:cTn>
                              </p:par>
                              <p:par>
                                <p:cTn id="30" presetID="63" presetClass="path" presetSubtype="0" decel="100000" fill="hold" nodeType="withEffect">
                                  <p:stCondLst>
                                    <p:cond delay="900"/>
                                  </p:stCondLst>
                                  <p:childTnLst>
                                    <p:animMotion origin="layout" path="M -0.01455 -1.34362E-6 L -3.90605E-7 -1.34362E-6 " pathEditMode="relative" rAng="0" ptsTypes="AA">
                                      <p:cBhvr>
                                        <p:cTn id="31" dur="950" fill="hold"/>
                                        <p:tgtEl>
                                          <p:spTgt spid="7"/>
                                        </p:tgtEl>
                                        <p:attrNameLst>
                                          <p:attrName>ppt_x</p:attrName>
                                          <p:attrName>ppt_y</p:attrName>
                                        </p:attrNameLst>
                                      </p:cBhvr>
                                      <p:rCtr x="728" y="0"/>
                                    </p:animMotion>
                                  </p:childTnLst>
                                </p:cTn>
                              </p:par>
                              <p:par>
                                <p:cTn id="32" presetID="6" presetClass="emph" presetSubtype="0" accel="100000" autoRev="1" fill="hold" nodeType="withEffect">
                                  <p:stCondLst>
                                    <p:cond delay="200"/>
                                  </p:stCondLst>
                                  <p:childTnLst>
                                    <p:animScale>
                                      <p:cBhvr>
                                        <p:cTn id="33" dur="500" fill="hold"/>
                                        <p:tgtEl>
                                          <p:spTgt spid="7"/>
                                        </p:tgtEl>
                                      </p:cBhvr>
                                      <p:by x="95000" y="95000"/>
                                    </p:animScale>
                                  </p:childTnLst>
                                </p:cTn>
                              </p:par>
                              <p:par>
                                <p:cTn id="34" presetID="10" presetClass="entr" presetSubtype="0" fill="hold" grpId="0" nodeType="withEffect">
                                  <p:stCondLst>
                                    <p:cond delay="100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950"/>
                                        <p:tgtEl>
                                          <p:spTgt spid="11"/>
                                        </p:tgtEl>
                                      </p:cBhvr>
                                    </p:animEffect>
                                  </p:childTnLst>
                                </p:cTn>
                              </p:par>
                              <p:par>
                                <p:cTn id="37" presetID="63" presetClass="path" presetSubtype="0" decel="100000" fill="hold" grpId="1" nodeType="withEffect">
                                  <p:stCondLst>
                                    <p:cond delay="1000"/>
                                  </p:stCondLst>
                                  <p:childTnLst>
                                    <p:animMotion origin="layout" path="M -0.01455 -1.34362E-6 L -3.90605E-7 -1.34362E-6 " pathEditMode="relative" rAng="0" ptsTypes="AA">
                                      <p:cBhvr>
                                        <p:cTn id="38" dur="950" fill="hold"/>
                                        <p:tgtEl>
                                          <p:spTgt spid="11"/>
                                        </p:tgtEl>
                                        <p:attrNameLst>
                                          <p:attrName>ppt_x</p:attrName>
                                          <p:attrName>ppt_y</p:attrName>
                                        </p:attrNameLst>
                                      </p:cBhvr>
                                      <p:rCtr x="728" y="0"/>
                                    </p:animMotion>
                                  </p:childTnLst>
                                </p:cTn>
                              </p:par>
                              <p:par>
                                <p:cTn id="39" presetID="6" presetClass="emph" presetSubtype="0" accel="100000" autoRev="1" fill="hold" grpId="2" nodeType="withEffect">
                                  <p:stCondLst>
                                    <p:cond delay="300"/>
                                  </p:stCondLst>
                                  <p:childTnLst>
                                    <p:animScale>
                                      <p:cBhvr>
                                        <p:cTn id="40" dur="500" fill="hold"/>
                                        <p:tgtEl>
                                          <p:spTgt spid="11"/>
                                        </p:tgtEl>
                                      </p:cBhvr>
                                      <p:by x="95000" y="95000"/>
                                    </p:animScale>
                                  </p:childTnLst>
                                </p:cTn>
                              </p:par>
                              <p:par>
                                <p:cTn id="41" presetID="10" presetClass="entr" presetSubtype="0" fill="hold" grpId="0" nodeType="withEffect">
                                  <p:stCondLst>
                                    <p:cond delay="70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950"/>
                                        <p:tgtEl>
                                          <p:spTgt spid="12"/>
                                        </p:tgtEl>
                                      </p:cBhvr>
                                    </p:animEffect>
                                  </p:childTnLst>
                                </p:cTn>
                              </p:par>
                              <p:par>
                                <p:cTn id="44" presetID="63" presetClass="path" presetSubtype="0" decel="100000" fill="hold" grpId="1" nodeType="withEffect">
                                  <p:stCondLst>
                                    <p:cond delay="700"/>
                                  </p:stCondLst>
                                  <p:childTnLst>
                                    <p:animMotion origin="layout" path="M -0.01455 2.13345E-6 L 1.62369E-6 2.13345E-6 " pathEditMode="relative" rAng="0" ptsTypes="AA">
                                      <p:cBhvr>
                                        <p:cTn id="45" dur="950" fill="hold"/>
                                        <p:tgtEl>
                                          <p:spTgt spid="12"/>
                                        </p:tgtEl>
                                        <p:attrNameLst>
                                          <p:attrName>ppt_x</p:attrName>
                                          <p:attrName>ppt_y</p:attrName>
                                        </p:attrNameLst>
                                      </p:cBhvr>
                                      <p:rCtr x="728" y="0"/>
                                    </p:animMotion>
                                  </p:childTnLst>
                                </p:cTn>
                              </p:par>
                              <p:par>
                                <p:cTn id="46" presetID="6" presetClass="emph" presetSubtype="0" accel="100000" autoRev="1" fill="hold" grpId="2" nodeType="withEffect">
                                  <p:stCondLst>
                                    <p:cond delay="0"/>
                                  </p:stCondLst>
                                  <p:childTnLst>
                                    <p:animScale>
                                      <p:cBhvr>
                                        <p:cTn id="47" dur="500" fill="hold"/>
                                        <p:tgtEl>
                                          <p:spTgt spid="12"/>
                                        </p:tgtEl>
                                      </p:cBhvr>
                                      <p:by x="95000" y="95000"/>
                                    </p:animScale>
                                  </p:childTnLst>
                                </p:cTn>
                              </p:par>
                              <p:par>
                                <p:cTn id="48" presetID="10" presetClass="entr" presetSubtype="0" fill="hold" grpId="0" nodeType="withEffect">
                                  <p:stCondLst>
                                    <p:cond delay="70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950"/>
                                        <p:tgtEl>
                                          <p:spTgt spid="13"/>
                                        </p:tgtEl>
                                      </p:cBhvr>
                                    </p:animEffect>
                                  </p:childTnLst>
                                </p:cTn>
                              </p:par>
                              <p:par>
                                <p:cTn id="51" presetID="63" presetClass="path" presetSubtype="0" decel="100000" fill="hold" grpId="1" nodeType="withEffect">
                                  <p:stCondLst>
                                    <p:cond delay="700"/>
                                  </p:stCondLst>
                                  <p:childTnLst>
                                    <p:animMotion origin="layout" path="M -0.01455 -2.09714E-6 L -4.54174E-6 -2.09714E-6 " pathEditMode="relative" rAng="0" ptsTypes="AA">
                                      <p:cBhvr>
                                        <p:cTn id="52" dur="950" fill="hold"/>
                                        <p:tgtEl>
                                          <p:spTgt spid="13"/>
                                        </p:tgtEl>
                                        <p:attrNameLst>
                                          <p:attrName>ppt_x</p:attrName>
                                          <p:attrName>ppt_y</p:attrName>
                                        </p:attrNameLst>
                                      </p:cBhvr>
                                      <p:rCtr x="728" y="0"/>
                                    </p:animMotion>
                                  </p:childTnLst>
                                </p:cTn>
                              </p:par>
                              <p:par>
                                <p:cTn id="53" presetID="6" presetClass="emph" presetSubtype="0" accel="100000" autoRev="1" fill="hold" grpId="2" nodeType="withEffect">
                                  <p:stCondLst>
                                    <p:cond delay="0"/>
                                  </p:stCondLst>
                                  <p:childTnLst>
                                    <p:animScale>
                                      <p:cBhvr>
                                        <p:cTn id="54" dur="500" fill="hold"/>
                                        <p:tgtEl>
                                          <p:spTgt spid="13"/>
                                        </p:tgtEl>
                                      </p:cBhvr>
                                      <p:by x="95000" y="9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9" grpId="0"/>
      <p:bldP spid="9" grpId="1"/>
      <p:bldP spid="9" grpId="2"/>
      <p:bldP spid="5" grpId="0">
        <p:tmplLst>
          <p:tmpl>
            <p:tnLst>
              <p:par>
                <p:cTn presetID="10" presetClass="entr" presetSubtype="0" fill="hold" nodeType="withEffect">
                  <p:stCondLst>
                    <p:cond delay="800"/>
                  </p:stCondLst>
                  <p:childTnLst>
                    <p:set>
                      <p:cBhvr>
                        <p:cTn dur="1" fill="hold">
                          <p:stCondLst>
                            <p:cond delay="0"/>
                          </p:stCondLst>
                        </p:cTn>
                        <p:tgtEl>
                          <p:spTgt spid="5"/>
                        </p:tgtEl>
                        <p:attrNameLst>
                          <p:attrName>style.visibility</p:attrName>
                        </p:attrNameLst>
                      </p:cBhvr>
                      <p:to>
                        <p:strVal val="visible"/>
                      </p:to>
                    </p:set>
                    <p:animEffect transition="in" filter="fade">
                      <p:cBhvr>
                        <p:cTn dur="950"/>
                        <p:tgtEl>
                          <p:spTgt spid="5"/>
                        </p:tgtEl>
                      </p:cBhvr>
                    </p:animEffect>
                  </p:childTnLst>
                </p:cTn>
              </p:par>
            </p:tnLst>
          </p:tmpl>
        </p:tmplLst>
      </p:bldP>
      <p:bldP spid="5" grpId="1"/>
      <p:bldP spid="5" grpId="2"/>
      <p:bldP spid="11" grpId="0"/>
      <p:bldP spid="11" grpId="1"/>
      <p:bldP spid="11" grpId="2"/>
      <p:bldP spid="12" grpId="0">
        <p:tmplLst>
          <p:tmpl>
            <p:tnLst>
              <p:par>
                <p:cTn presetID="10" presetClass="entr" presetSubtype="0" fill="hold" nodeType="withEffect">
                  <p:stCondLst>
                    <p:cond delay="700"/>
                  </p:stCondLst>
                  <p:childTnLst>
                    <p:set>
                      <p:cBhvr>
                        <p:cTn dur="1" fill="hold">
                          <p:stCondLst>
                            <p:cond delay="0"/>
                          </p:stCondLst>
                        </p:cTn>
                        <p:tgtEl>
                          <p:spTgt spid="12"/>
                        </p:tgtEl>
                        <p:attrNameLst>
                          <p:attrName>style.visibility</p:attrName>
                        </p:attrNameLst>
                      </p:cBhvr>
                      <p:to>
                        <p:strVal val="visible"/>
                      </p:to>
                    </p:set>
                    <p:animEffect transition="in" filter="fade">
                      <p:cBhvr>
                        <p:cTn dur="950"/>
                        <p:tgtEl>
                          <p:spTgt spid="12"/>
                        </p:tgtEl>
                      </p:cBhvr>
                    </p:animEffect>
                  </p:childTnLst>
                </p:cTn>
              </p:par>
            </p:tnLst>
          </p:tmpl>
        </p:tmplLst>
      </p:bldP>
      <p:bldP spid="12" grpId="1"/>
      <p:bldP spid="12" grpId="2"/>
      <p:bldP spid="13" grpId="0">
        <p:tmplLst>
          <p:tmpl>
            <p:tnLst>
              <p:par>
                <p:cTn presetID="10" presetClass="entr" presetSubtype="0" fill="hold" nodeType="withEffect">
                  <p:stCondLst>
                    <p:cond delay="700"/>
                  </p:stCondLst>
                  <p:childTnLst>
                    <p:set>
                      <p:cBhvr>
                        <p:cTn dur="1" fill="hold">
                          <p:stCondLst>
                            <p:cond delay="0"/>
                          </p:stCondLst>
                        </p:cTn>
                        <p:tgtEl>
                          <p:spTgt spid="13"/>
                        </p:tgtEl>
                        <p:attrNameLst>
                          <p:attrName>style.visibility</p:attrName>
                        </p:attrNameLst>
                      </p:cBhvr>
                      <p:to>
                        <p:strVal val="visible"/>
                      </p:to>
                    </p:set>
                    <p:animEffect transition="in" filter="fade">
                      <p:cBhvr>
                        <p:cTn dur="950"/>
                        <p:tgtEl>
                          <p:spTgt spid="13"/>
                        </p:tgtEl>
                      </p:cBhvr>
                    </p:animEffect>
                  </p:childTnLst>
                </p:cTn>
              </p:par>
            </p:tnLst>
          </p:tmpl>
        </p:tmplLst>
      </p:bldP>
      <p:bldP spid="13" grpId="1"/>
      <p:bldP spid="13" grpId="2"/>
    </p:bld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5398" spc="-100" baseline="0">
                <a:gradFill>
                  <a:gsLst>
                    <a:gs pos="62564">
                      <a:schemeClr val="tx1"/>
                    </a:gs>
                    <a:gs pos="5500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74703" y="3955786"/>
            <a:ext cx="7315137" cy="1828007"/>
          </a:xfrm>
          <a:noFill/>
        </p:spPr>
        <p:txBody>
          <a:bodyPr lIns="164592" tIns="109728" rIns="164592" bIns="109728">
            <a:noAutofit/>
          </a:bodyPr>
          <a:lstStyle>
            <a:lvl1pPr marL="0" indent="0">
              <a:spcBef>
                <a:spcPts val="0"/>
              </a:spcBef>
              <a:buNone/>
              <a:defRPr sz="3198" spc="0" baseline="0">
                <a:gradFill>
                  <a:gsLst>
                    <a:gs pos="91000">
                      <a:schemeClr val="tx1"/>
                    </a:gs>
                    <a:gs pos="0">
                      <a:schemeClr val="tx1"/>
                    </a:gs>
                  </a:gsLst>
                  <a:lin ang="5400000" scaled="0"/>
                </a:gradFill>
                <a:latin typeface="+mj-lt"/>
              </a:defRPr>
            </a:lvl1pPr>
          </a:lstStyle>
          <a:p>
            <a:pPr lvl="0"/>
            <a:r>
              <a:rPr lang="en-US"/>
              <a:t>Speaker name</a:t>
            </a:r>
          </a:p>
        </p:txBody>
      </p:sp>
      <p:grpSp>
        <p:nvGrpSpPr>
          <p:cNvPr id="7" name="Group 6"/>
          <p:cNvGrpSpPr>
            <a:grpSpLocks noChangeAspect="1"/>
          </p:cNvGrpSpPr>
          <p:nvPr userDrawn="1"/>
        </p:nvGrpSpPr>
        <p:grpSpPr bwMode="black">
          <a:xfrm>
            <a:off x="468308" y="479425"/>
            <a:ext cx="1448129" cy="310896"/>
            <a:chOff x="457200" y="1643393"/>
            <a:chExt cx="4492753" cy="964540"/>
          </a:xfrm>
        </p:grpSpPr>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black">
            <a:xfrm>
              <a:off x="457200" y="1643393"/>
              <a:ext cx="964540" cy="964540"/>
            </a:xfrm>
            <a:prstGeom prst="rect">
              <a:avLst/>
            </a:prstGeom>
          </p:spPr>
        </p:pic>
        <p:sp>
          <p:nvSpPr>
            <p:cNvPr id="10"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defTabSz="932597"/>
              <a:endParaRPr lang="en-US" sz="1800">
                <a:solidFill>
                  <a:srgbClr val="FFFFFF"/>
                </a:solidFill>
              </a:endParaRPr>
            </a:p>
          </p:txBody>
        </p:sp>
      </p:grpSp>
      <p:sp>
        <p:nvSpPr>
          <p:cNvPr id="11" name="TextBox 7"/>
          <p:cNvSpPr txBox="1"/>
          <p:nvPr userDrawn="1"/>
        </p:nvSpPr>
        <p:spPr bwMode="white">
          <a:xfrm>
            <a:off x="4422030" y="6696184"/>
            <a:ext cx="3592417" cy="16447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48" spc="150">
                <a:gradFill>
                  <a:gsLst>
                    <a:gs pos="0">
                      <a:srgbClr val="FFFFFF">
                        <a:alpha val="50000"/>
                      </a:srgbClr>
                    </a:gs>
                    <a:gs pos="86000">
                      <a:srgbClr val="FFFFFF">
                        <a:alpha val="50000"/>
                      </a:srgbClr>
                    </a:gs>
                  </a:gsLst>
                  <a:lin ang="5400000" scaled="0"/>
                </a:gradFill>
                <a:latin typeface="Segoe UI" panose="020B0502040204020203" pitchFamily="34" charset="0"/>
              </a:rPr>
              <a:t>MICROSOFT CONFIDENTIAL – INTERNAL ONLY</a:t>
            </a:r>
          </a:p>
        </p:txBody>
      </p:sp>
      <p:sp>
        <p:nvSpPr>
          <p:cNvPr id="12" name="Text Placeholder 16"/>
          <p:cNvSpPr>
            <a:spLocks noGrp="1"/>
          </p:cNvSpPr>
          <p:nvPr>
            <p:ph type="body" sz="quarter" idx="13" hasCustomPrompt="1"/>
          </p:nvPr>
        </p:nvSpPr>
        <p:spPr>
          <a:xfrm>
            <a:off x="8506905" y="294306"/>
            <a:ext cx="3657600" cy="578303"/>
          </a:xfrm>
        </p:spPr>
        <p:txBody>
          <a:bodyPr lIns="182880" tIns="146304" rIns="182880" bIns="146304"/>
          <a:lstStyle>
            <a:lvl1pPr marL="0" indent="0" algn="r">
              <a:buNone/>
              <a:defRPr sz="2000">
                <a:latin typeface="+mn-lt"/>
              </a:defRPr>
            </a:lvl1pPr>
            <a:lvl2pPr marL="342768" indent="0">
              <a:buNone/>
              <a:defRPr sz="2000"/>
            </a:lvl2pPr>
            <a:lvl3pPr marL="571281" indent="0">
              <a:buNone/>
              <a:defRPr sz="2000"/>
            </a:lvl3pPr>
            <a:lvl4pPr marL="799792" indent="0">
              <a:buNone/>
              <a:defRPr sz="2000"/>
            </a:lvl4pPr>
            <a:lvl5pPr marL="1028305" indent="0">
              <a:buNone/>
              <a:defRPr sz="2000"/>
            </a:lvl5pPr>
          </a:lstStyle>
          <a:p>
            <a:pPr lvl="0"/>
            <a:r>
              <a:rPr lang="en-US"/>
              <a:t>Session Code</a:t>
            </a:r>
          </a:p>
        </p:txBody>
      </p:sp>
      <p:sp>
        <p:nvSpPr>
          <p:cNvPr id="13" name="Text Placeholder 16"/>
          <p:cNvSpPr>
            <a:spLocks noGrp="1"/>
          </p:cNvSpPr>
          <p:nvPr>
            <p:ph type="body" sz="quarter" idx="14" hasCustomPrompt="1"/>
          </p:nvPr>
        </p:nvSpPr>
        <p:spPr>
          <a:xfrm>
            <a:off x="274703" y="6116468"/>
            <a:ext cx="3657600" cy="578303"/>
          </a:xfrm>
        </p:spPr>
        <p:txBody>
          <a:bodyPr lIns="182880" tIns="146304" rIns="182880" bIns="146304" anchor="b"/>
          <a:lstStyle>
            <a:lvl1pPr marL="0" indent="0" algn="l">
              <a:buNone/>
              <a:defRPr sz="2000">
                <a:latin typeface="+mn-lt"/>
              </a:defRPr>
            </a:lvl1pPr>
            <a:lvl2pPr marL="342768" indent="0">
              <a:buNone/>
              <a:defRPr sz="2000"/>
            </a:lvl2pPr>
            <a:lvl3pPr marL="571281" indent="0">
              <a:buNone/>
              <a:defRPr sz="2000"/>
            </a:lvl3pPr>
            <a:lvl4pPr marL="799792" indent="0">
              <a:buNone/>
              <a:defRPr sz="2000"/>
            </a:lvl4pPr>
            <a:lvl5pPr marL="1028305" indent="0">
              <a:buNone/>
              <a:defRPr sz="2000"/>
            </a:lvl5pPr>
          </a:lstStyle>
          <a:p>
            <a:pPr lvl="0"/>
            <a:r>
              <a:rPr lang="en-US"/>
              <a:t>Yammer hashtag</a:t>
            </a:r>
          </a:p>
        </p:txBody>
      </p:sp>
    </p:spTree>
    <p:extLst>
      <p:ext uri="{BB962C8B-B14F-4D97-AF65-F5344CB8AC3E}">
        <p14:creationId xmlns:p14="http://schemas.microsoft.com/office/powerpoint/2010/main" val="33026653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nfidentiality Slide">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a:t>Click to edit Master title style</a:t>
            </a:r>
          </a:p>
        </p:txBody>
      </p:sp>
    </p:spTree>
    <p:extLst>
      <p:ext uri="{BB962C8B-B14F-4D97-AF65-F5344CB8AC3E}">
        <p14:creationId xmlns:p14="http://schemas.microsoft.com/office/powerpoint/2010/main" val="29491805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74639" y="1212851"/>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9750040"/>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0"/>
            <a:ext cx="11887200" cy="2092881"/>
          </a:xfrm>
        </p:spPr>
        <p:txBody>
          <a:bodyPr>
            <a:spAutoFit/>
          </a:bodyPr>
          <a:lstStyle>
            <a:lvl1pPr>
              <a:defRPr sz="3999"/>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77099391"/>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199"/>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199"/>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1368922"/>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40" y="1212850"/>
            <a:ext cx="5486399" cy="1985506"/>
          </a:xfrm>
        </p:spPr>
        <p:txBody>
          <a:bodyPr wrap="square">
            <a:spAutoFit/>
          </a:bodyPr>
          <a:lstStyle>
            <a:lvl1pPr marL="287282" indent="-287282">
              <a:spcBef>
                <a:spcPts val="1224"/>
              </a:spcBef>
              <a:buClr>
                <a:schemeClr val="tx1"/>
              </a:buClr>
              <a:buFont typeface="Arial" pitchFamily="34" charset="0"/>
              <a:buChar char="•"/>
              <a:defRPr sz="3199"/>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675439" y="1212850"/>
            <a:ext cx="5486399" cy="1985506"/>
          </a:xfrm>
        </p:spPr>
        <p:txBody>
          <a:bodyPr wrap="square">
            <a:spAutoFit/>
          </a:bodyPr>
          <a:lstStyle>
            <a:lvl1pPr marL="287282" indent="-287282">
              <a:spcBef>
                <a:spcPts val="1224"/>
              </a:spcBef>
              <a:buClr>
                <a:schemeClr val="tx1"/>
              </a:buClr>
              <a:buFont typeface="Arial" pitchFamily="34" charset="0"/>
              <a:buChar char="•"/>
              <a:defRPr sz="3199"/>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26794849"/>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8733472"/>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77"/>
            <a:ext cx="7315200" cy="1181862"/>
          </a:xfrm>
          <a:noFill/>
        </p:spPr>
        <p:txBody>
          <a:bodyPr wrap="square" tIns="91440" bIns="91440" anchor="t" anchorCtr="0">
            <a:spAutoFit/>
          </a:bodyPr>
          <a:lstStyle>
            <a:lvl1pPr>
              <a:defRPr sz="7198" spc="-100"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74640" y="3954463"/>
            <a:ext cx="7315200" cy="738664"/>
          </a:xfrm>
          <a:noFill/>
        </p:spPr>
        <p:txBody>
          <a:bodyPr wrap="square" lIns="182880" tIns="146304" rIns="182880" bIns="146304">
            <a:spAutoFit/>
          </a:bodyPr>
          <a:lstStyle>
            <a:lvl1pPr marL="0" indent="0">
              <a:spcBef>
                <a:spcPts val="0"/>
              </a:spcBef>
              <a:buNone/>
              <a:defRPr sz="3199" spc="0" baseline="0">
                <a:gradFill>
                  <a:gsLst>
                    <a:gs pos="0">
                      <a:schemeClr val="tx1"/>
                    </a:gs>
                    <a:gs pos="100000">
                      <a:schemeClr val="tx1"/>
                    </a:gs>
                  </a:gsLst>
                  <a:lin ang="5400000" scaled="0"/>
                </a:gradFill>
                <a:latin typeface="+mj-lt"/>
              </a:defRPr>
            </a:lvl1pPr>
          </a:lstStyle>
          <a:p>
            <a:pPr lvl="0"/>
            <a:r>
              <a:rPr lang="en-US"/>
              <a:t>Speaker Name</a:t>
            </a:r>
          </a:p>
        </p:txBody>
      </p:sp>
      <p:pic>
        <p:nvPicPr>
          <p:cNvPr id="6" name="Picture 5"/>
          <p:cNvPicPr>
            <a:picLocks noChangeAspect="1"/>
          </p:cNvPicPr>
          <p:nvPr userDrawn="1"/>
        </p:nvPicPr>
        <p:blipFill>
          <a:blip r:embed="rId2"/>
          <a:stretch>
            <a:fillRect/>
          </a:stretch>
        </p:blipFill>
        <p:spPr>
          <a:xfrm>
            <a:off x="7757448" y="304193"/>
            <a:ext cx="4409440" cy="6400800"/>
          </a:xfrm>
          <a:prstGeom prst="rect">
            <a:avLst/>
          </a:prstGeom>
        </p:spPr>
      </p:pic>
    </p:spTree>
    <p:extLst>
      <p:ext uri="{BB962C8B-B14F-4D97-AF65-F5344CB8AC3E}">
        <p14:creationId xmlns:p14="http://schemas.microsoft.com/office/powerpoint/2010/main" val="34301167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77"/>
            <a:ext cx="7315199" cy="1181862"/>
          </a:xfrm>
          <a:noFill/>
        </p:spPr>
        <p:txBody>
          <a:bodyPr wrap="square" tIns="91440" bIns="91440" anchor="t" anchorCtr="0">
            <a:spAutoFit/>
          </a:bodyPr>
          <a:lstStyle>
            <a:lvl1pPr>
              <a:defRPr lang="en-US" sz="7198"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pic>
        <p:nvPicPr>
          <p:cNvPr id="4" name="Picture 3"/>
          <p:cNvPicPr>
            <a:picLocks noChangeAspect="1"/>
          </p:cNvPicPr>
          <p:nvPr userDrawn="1"/>
        </p:nvPicPr>
        <p:blipFill>
          <a:blip r:embed="rId2"/>
          <a:stretch>
            <a:fillRect/>
          </a:stretch>
        </p:blipFill>
        <p:spPr>
          <a:xfrm>
            <a:off x="636" y="3410197"/>
            <a:ext cx="12435840" cy="3104213"/>
          </a:xfrm>
          <a:prstGeom prst="rect">
            <a:avLst/>
          </a:prstGeom>
        </p:spPr>
      </p:pic>
    </p:spTree>
    <p:extLst>
      <p:ext uri="{BB962C8B-B14F-4D97-AF65-F5344CB8AC3E}">
        <p14:creationId xmlns:p14="http://schemas.microsoft.com/office/powerpoint/2010/main" val="2347401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Device layout 1">
    <p:spTree>
      <p:nvGrpSpPr>
        <p:cNvPr id="1" name=""/>
        <p:cNvGrpSpPr/>
        <p:nvPr/>
      </p:nvGrpSpPr>
      <p:grpSpPr>
        <a:xfrm>
          <a:off x="0" y="0"/>
          <a:ext cx="0" cy="0"/>
          <a:chOff x="0" y="0"/>
          <a:chExt cx="0" cy="0"/>
        </a:xfrm>
      </p:grpSpPr>
      <p:grpSp>
        <p:nvGrpSpPr>
          <p:cNvPr id="2" name="Group 1"/>
          <p:cNvGrpSpPr/>
          <p:nvPr userDrawn="1"/>
        </p:nvGrpSpPr>
        <p:grpSpPr>
          <a:xfrm>
            <a:off x="808591" y="462605"/>
            <a:ext cx="758952" cy="758952"/>
            <a:chOff x="758451" y="-1743337"/>
            <a:chExt cx="976066" cy="976066"/>
          </a:xfrm>
        </p:grpSpPr>
        <p:sp>
          <p:nvSpPr>
            <p:cNvPr id="18" name="Oval 17"/>
            <p:cNvSpPr/>
            <p:nvPr userDrawn="1"/>
          </p:nvSpPr>
          <p:spPr bwMode="auto">
            <a:xfrm>
              <a:off x="758451" y="-1743337"/>
              <a:ext cx="976066" cy="976066"/>
            </a:xfrm>
            <a:prstGeom prst="ellipse">
              <a:avLst/>
            </a:prstGeom>
            <a:solidFill>
              <a:srgbClr val="63175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9" name="Picture 18"/>
            <p:cNvPicPr>
              <a:picLocks noChangeAspect="1"/>
            </p:cNvPicPr>
            <p:nvPr userDrawn="1"/>
          </p:nvPicPr>
          <p:blipFill>
            <a:blip r:embed="rId2"/>
            <a:stretch>
              <a:fillRect/>
            </a:stretch>
          </p:blipFill>
          <p:spPr>
            <a:xfrm>
              <a:off x="932216" y="-1564417"/>
              <a:ext cx="635794" cy="635794"/>
            </a:xfrm>
            <a:prstGeom prst="rect">
              <a:avLst/>
            </a:prstGeom>
          </p:spPr>
        </p:pic>
      </p:grpSp>
      <p:sp>
        <p:nvSpPr>
          <p:cNvPr id="20" name="Picture Placeholder 19"/>
          <p:cNvSpPr>
            <a:spLocks noGrp="1"/>
          </p:cNvSpPr>
          <p:nvPr>
            <p:ph type="pic" sz="quarter" idx="10" hasCustomPrompt="1"/>
          </p:nvPr>
        </p:nvSpPr>
        <p:spPr>
          <a:xfrm>
            <a:off x="6218238" y="916815"/>
            <a:ext cx="10266362" cy="5753860"/>
          </a:xfrm>
          <a:solidFill>
            <a:schemeClr val="bg1"/>
          </a:solidFill>
        </p:spPr>
        <p:txBody>
          <a:bodyPr/>
          <a:lstStyle>
            <a:lvl1pPr marL="0" indent="0">
              <a:buFontTx/>
              <a:buNone/>
              <a:defRPr/>
            </a:lvl1pPr>
          </a:lstStyle>
          <a:p>
            <a:r>
              <a:rPr lang="en-US"/>
              <a:t>Screenshot of product </a:t>
            </a:r>
            <a:br>
              <a:rPr lang="en-US"/>
            </a:br>
            <a:r>
              <a:rPr lang="en-US"/>
              <a:t>offering is placed here</a:t>
            </a:r>
          </a:p>
        </p:txBody>
      </p:sp>
      <p:sp>
        <p:nvSpPr>
          <p:cNvPr id="26" name="Text Placeholder 4"/>
          <p:cNvSpPr>
            <a:spLocks noGrp="1"/>
          </p:cNvSpPr>
          <p:nvPr>
            <p:ph type="body" sz="quarter" idx="12" hasCustomPrompt="1"/>
          </p:nvPr>
        </p:nvSpPr>
        <p:spPr>
          <a:xfrm>
            <a:off x="802616" y="1868347"/>
            <a:ext cx="4779824" cy="207749"/>
          </a:xfrm>
        </p:spPr>
        <p:txBody>
          <a:bodyPr lIns="0" tIns="0" rIns="0" bIns="0"/>
          <a:lstStyle>
            <a:lvl1pPr marL="0" indent="0">
              <a:buNone/>
              <a:defRPr sz="1500" b="0" i="0">
                <a:solidFill>
                  <a:schemeClr val="bg1">
                    <a:lumMod val="25000"/>
                  </a:schemeClr>
                </a:solidFill>
                <a:latin typeface="Segoe UI Light" charset="0"/>
                <a:ea typeface="Segoe UI Light" charset="0"/>
                <a:cs typeface="Segoe UI Light" charset="0"/>
              </a:defRPr>
            </a:lvl1pPr>
          </a:lstStyle>
          <a:p>
            <a:pPr lvl="0"/>
            <a:r>
              <a:rPr lang="en-US"/>
              <a:t>SUBHEAD SEGOE UI LIGHT 15 ALL CAPS</a:t>
            </a:r>
          </a:p>
        </p:txBody>
      </p:sp>
      <p:sp>
        <p:nvSpPr>
          <p:cNvPr id="27" name="Text Placeholder 2"/>
          <p:cNvSpPr>
            <a:spLocks noGrp="1"/>
          </p:cNvSpPr>
          <p:nvPr>
            <p:ph type="body" sz="quarter" idx="11" hasCustomPrompt="1"/>
          </p:nvPr>
        </p:nvSpPr>
        <p:spPr>
          <a:xfrm>
            <a:off x="804774" y="1452848"/>
            <a:ext cx="4777665" cy="332399"/>
          </a:xfrm>
        </p:spPr>
        <p:txBody>
          <a:bodyPr lIns="0" tIns="0" rIns="0" bIns="0"/>
          <a:lstStyle>
            <a:lvl1pPr marL="0" indent="0">
              <a:buNone/>
              <a:defRPr sz="2400" b="0" i="0" baseline="0">
                <a:solidFill>
                  <a:srgbClr val="63175B"/>
                </a:solidFill>
                <a:latin typeface="Segoe UI Light" charset="0"/>
                <a:ea typeface="Segoe UI Light" charset="0"/>
                <a:cs typeface="Segoe UI Light" charset="0"/>
              </a:defRPr>
            </a:lvl1pPr>
          </a:lstStyle>
          <a:p>
            <a:pPr lvl="0"/>
            <a:r>
              <a:rPr lang="en-US"/>
              <a:t>Headline Segoe UI Light 24</a:t>
            </a:r>
          </a:p>
        </p:txBody>
      </p:sp>
      <p:sp>
        <p:nvSpPr>
          <p:cNvPr id="14" name="Text Placeholder 2"/>
          <p:cNvSpPr>
            <a:spLocks noGrp="1"/>
          </p:cNvSpPr>
          <p:nvPr>
            <p:ph type="body" sz="quarter" idx="19" hasCustomPrompt="1"/>
          </p:nvPr>
        </p:nvSpPr>
        <p:spPr>
          <a:xfrm>
            <a:off x="802616" y="2451100"/>
            <a:ext cx="2106363" cy="1034129"/>
          </a:xfrm>
        </p:spPr>
        <p:txBody>
          <a:bodyPr lIns="0" tIns="0" rIns="0" bIns="0"/>
          <a:lstStyle>
            <a:lvl1pPr marL="0" indent="0">
              <a:lnSpc>
                <a:spcPct val="120000"/>
              </a:lnSpc>
              <a:spcBef>
                <a:spcPts val="0"/>
              </a:spcBef>
              <a:buNone/>
              <a:defRPr sz="1400" b="0" i="0" baseline="0">
                <a:solidFill>
                  <a:srgbClr val="63175B"/>
                </a:solidFill>
                <a:latin typeface="Segoe UI Light" charset="0"/>
                <a:ea typeface="Segoe UI Light" charset="0"/>
                <a:cs typeface="Segoe UI Light" charset="0"/>
              </a:defRPr>
            </a:lvl1pPr>
          </a:lstStyle>
          <a:p>
            <a:pPr lvl="0"/>
            <a:r>
              <a:rPr lang="en-US"/>
              <a:t>Product value offering at Segoe UI 14 and has a portion highlighted in a Purple color</a:t>
            </a:r>
          </a:p>
        </p:txBody>
      </p:sp>
      <p:sp>
        <p:nvSpPr>
          <p:cNvPr id="15" name="Text Placeholder 2"/>
          <p:cNvSpPr>
            <a:spLocks noGrp="1"/>
          </p:cNvSpPr>
          <p:nvPr>
            <p:ph type="body" sz="quarter" idx="20" hasCustomPrompt="1"/>
          </p:nvPr>
        </p:nvSpPr>
        <p:spPr>
          <a:xfrm>
            <a:off x="3482051" y="2451100"/>
            <a:ext cx="2106363" cy="1034129"/>
          </a:xfrm>
        </p:spPr>
        <p:txBody>
          <a:bodyPr lIns="0" tIns="0" rIns="0" bIns="0"/>
          <a:lstStyle>
            <a:lvl1pPr marL="0" indent="0">
              <a:lnSpc>
                <a:spcPct val="120000"/>
              </a:lnSpc>
              <a:spcBef>
                <a:spcPts val="0"/>
              </a:spcBef>
              <a:buNone/>
              <a:defRPr sz="1400" b="0" i="0" baseline="0">
                <a:solidFill>
                  <a:srgbClr val="63175B"/>
                </a:solidFill>
                <a:latin typeface="Segoe UI Light" charset="0"/>
                <a:ea typeface="Segoe UI Light" charset="0"/>
                <a:cs typeface="Segoe UI Light" charset="0"/>
              </a:defRPr>
            </a:lvl1pPr>
          </a:lstStyle>
          <a:p>
            <a:pPr lvl="0"/>
            <a:r>
              <a:rPr lang="en-US"/>
              <a:t>Product value offering at Segoe UI 14 and has a portion highlighted in a Purple color</a:t>
            </a:r>
          </a:p>
        </p:txBody>
      </p:sp>
      <p:sp>
        <p:nvSpPr>
          <p:cNvPr id="16" name="Text Placeholder 2"/>
          <p:cNvSpPr>
            <a:spLocks noGrp="1"/>
          </p:cNvSpPr>
          <p:nvPr>
            <p:ph type="body" sz="quarter" idx="21" hasCustomPrompt="1"/>
          </p:nvPr>
        </p:nvSpPr>
        <p:spPr>
          <a:xfrm>
            <a:off x="802616" y="5562679"/>
            <a:ext cx="2106363" cy="1034129"/>
          </a:xfrm>
        </p:spPr>
        <p:txBody>
          <a:bodyPr lIns="0" tIns="0" rIns="0" bIns="0"/>
          <a:lstStyle>
            <a:lvl1pPr marL="0" indent="0">
              <a:lnSpc>
                <a:spcPct val="120000"/>
              </a:lnSpc>
              <a:spcBef>
                <a:spcPts val="0"/>
              </a:spcBef>
              <a:buNone/>
              <a:defRPr sz="1400" b="0" i="0" baseline="0">
                <a:solidFill>
                  <a:srgbClr val="63175B"/>
                </a:solidFill>
                <a:latin typeface="Segoe UI Light" charset="0"/>
                <a:ea typeface="Segoe UI Light" charset="0"/>
                <a:cs typeface="Segoe UI Light" charset="0"/>
              </a:defRPr>
            </a:lvl1pPr>
          </a:lstStyle>
          <a:p>
            <a:pPr lvl="0"/>
            <a:r>
              <a:rPr lang="en-US"/>
              <a:t>Product value offering at Segoe UI 14 and has a portion highlighted in a Purple color</a:t>
            </a:r>
          </a:p>
        </p:txBody>
      </p:sp>
      <p:sp>
        <p:nvSpPr>
          <p:cNvPr id="17" name="Text Placeholder 2"/>
          <p:cNvSpPr>
            <a:spLocks noGrp="1"/>
          </p:cNvSpPr>
          <p:nvPr>
            <p:ph type="body" sz="quarter" idx="22" hasCustomPrompt="1"/>
          </p:nvPr>
        </p:nvSpPr>
        <p:spPr>
          <a:xfrm>
            <a:off x="3482051" y="5562679"/>
            <a:ext cx="2106363" cy="1034129"/>
          </a:xfrm>
        </p:spPr>
        <p:txBody>
          <a:bodyPr lIns="0" tIns="0" rIns="0" bIns="0"/>
          <a:lstStyle>
            <a:lvl1pPr marL="0" indent="0">
              <a:lnSpc>
                <a:spcPct val="120000"/>
              </a:lnSpc>
              <a:spcBef>
                <a:spcPts val="0"/>
              </a:spcBef>
              <a:buNone/>
              <a:defRPr sz="1400" b="0" i="0" baseline="0">
                <a:solidFill>
                  <a:srgbClr val="63175B"/>
                </a:solidFill>
                <a:latin typeface="Segoe UI Light" charset="0"/>
                <a:ea typeface="Segoe UI Light" charset="0"/>
                <a:cs typeface="Segoe UI Light" charset="0"/>
              </a:defRPr>
            </a:lvl1pPr>
          </a:lstStyle>
          <a:p>
            <a:pPr lvl="0"/>
            <a:r>
              <a:rPr lang="en-US"/>
              <a:t>Product value offering at Segoe UI 14 and has a portion highlighted in a Purple color</a:t>
            </a:r>
          </a:p>
        </p:txBody>
      </p:sp>
      <p:sp>
        <p:nvSpPr>
          <p:cNvPr id="21" name="Text Placeholder 2"/>
          <p:cNvSpPr>
            <a:spLocks noGrp="1"/>
          </p:cNvSpPr>
          <p:nvPr>
            <p:ph type="body" sz="quarter" idx="23" hasCustomPrompt="1"/>
          </p:nvPr>
        </p:nvSpPr>
        <p:spPr>
          <a:xfrm>
            <a:off x="802616" y="4019045"/>
            <a:ext cx="2106363" cy="1034129"/>
          </a:xfrm>
        </p:spPr>
        <p:txBody>
          <a:bodyPr lIns="0" tIns="0" rIns="0" bIns="0"/>
          <a:lstStyle>
            <a:lvl1pPr marL="0" indent="0">
              <a:lnSpc>
                <a:spcPct val="120000"/>
              </a:lnSpc>
              <a:spcBef>
                <a:spcPts val="0"/>
              </a:spcBef>
              <a:buNone/>
              <a:defRPr sz="1400" b="0" i="0" baseline="0">
                <a:solidFill>
                  <a:srgbClr val="63175B"/>
                </a:solidFill>
                <a:latin typeface="Segoe UI Light" charset="0"/>
                <a:ea typeface="Segoe UI Light" charset="0"/>
                <a:cs typeface="Segoe UI Light" charset="0"/>
              </a:defRPr>
            </a:lvl1pPr>
          </a:lstStyle>
          <a:p>
            <a:pPr lvl="0"/>
            <a:r>
              <a:rPr lang="en-US"/>
              <a:t>Product value offering at Segoe UI 14 and has a portion highlighted in a Purple color</a:t>
            </a:r>
          </a:p>
        </p:txBody>
      </p:sp>
      <p:sp>
        <p:nvSpPr>
          <p:cNvPr id="22" name="Text Placeholder 2"/>
          <p:cNvSpPr>
            <a:spLocks noGrp="1"/>
          </p:cNvSpPr>
          <p:nvPr>
            <p:ph type="body" sz="quarter" idx="24" hasCustomPrompt="1"/>
          </p:nvPr>
        </p:nvSpPr>
        <p:spPr>
          <a:xfrm>
            <a:off x="3482051" y="4019045"/>
            <a:ext cx="2106363" cy="1034129"/>
          </a:xfrm>
        </p:spPr>
        <p:txBody>
          <a:bodyPr lIns="0" tIns="0" rIns="0" bIns="0"/>
          <a:lstStyle>
            <a:lvl1pPr marL="0" indent="0">
              <a:lnSpc>
                <a:spcPct val="120000"/>
              </a:lnSpc>
              <a:spcBef>
                <a:spcPts val="0"/>
              </a:spcBef>
              <a:buNone/>
              <a:defRPr sz="1400" b="0" i="0" baseline="0">
                <a:solidFill>
                  <a:srgbClr val="63175B"/>
                </a:solidFill>
                <a:latin typeface="Segoe UI Light" charset="0"/>
                <a:ea typeface="Segoe UI Light" charset="0"/>
                <a:cs typeface="Segoe UI Light" charset="0"/>
              </a:defRPr>
            </a:lvl1pPr>
          </a:lstStyle>
          <a:p>
            <a:pPr lvl="0"/>
            <a:r>
              <a:rPr lang="en-US"/>
              <a:t>Product value offering at Segoe UI 14 and has a portion highlighted in a Purple color</a:t>
            </a:r>
          </a:p>
        </p:txBody>
      </p:sp>
    </p:spTree>
    <p:extLst>
      <p:ext uri="{BB962C8B-B14F-4D97-AF65-F5344CB8AC3E}">
        <p14:creationId xmlns:p14="http://schemas.microsoft.com/office/powerpoint/2010/main" val="5300907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anim calcmode="lin" valueType="num">
                                      <p:cBhvr>
                                        <p:cTn id="14" dur="500" fill="hold"/>
                                        <p:tgtEl>
                                          <p:spTgt spid="15"/>
                                        </p:tgtEl>
                                        <p:attrNameLst>
                                          <p:attrName>ppt_x</p:attrName>
                                        </p:attrNameLst>
                                      </p:cBhvr>
                                      <p:tavLst>
                                        <p:tav tm="0">
                                          <p:val>
                                            <p:strVal val="#ppt_x"/>
                                          </p:val>
                                        </p:tav>
                                        <p:tav tm="100000">
                                          <p:val>
                                            <p:strVal val="#ppt_x"/>
                                          </p:val>
                                        </p:tav>
                                      </p:tavLst>
                                    </p:anim>
                                    <p:anim calcmode="lin" valueType="num">
                                      <p:cBhvr>
                                        <p:cTn id="15" dur="500" fill="hold"/>
                                        <p:tgtEl>
                                          <p:spTgt spid="15"/>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anim calcmode="lin" valueType="num">
                                      <p:cBhvr>
                                        <p:cTn id="20" dur="500" fill="hold"/>
                                        <p:tgtEl>
                                          <p:spTgt spid="21"/>
                                        </p:tgtEl>
                                        <p:attrNameLst>
                                          <p:attrName>ppt_x</p:attrName>
                                        </p:attrNameLst>
                                      </p:cBhvr>
                                      <p:tavLst>
                                        <p:tav tm="0">
                                          <p:val>
                                            <p:strVal val="#ppt_x"/>
                                          </p:val>
                                        </p:tav>
                                        <p:tav tm="100000">
                                          <p:val>
                                            <p:strVal val="#ppt_x"/>
                                          </p:val>
                                        </p:tav>
                                      </p:tavLst>
                                    </p:anim>
                                    <p:anim calcmode="lin" valueType="num">
                                      <p:cBhvr>
                                        <p:cTn id="21" dur="500" fill="hold"/>
                                        <p:tgtEl>
                                          <p:spTgt spid="21"/>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anim calcmode="lin" valueType="num">
                                      <p:cBhvr>
                                        <p:cTn id="26" dur="500" fill="hold"/>
                                        <p:tgtEl>
                                          <p:spTgt spid="22"/>
                                        </p:tgtEl>
                                        <p:attrNameLst>
                                          <p:attrName>ppt_x</p:attrName>
                                        </p:attrNameLst>
                                      </p:cBhvr>
                                      <p:tavLst>
                                        <p:tav tm="0">
                                          <p:val>
                                            <p:strVal val="#ppt_x"/>
                                          </p:val>
                                        </p:tav>
                                        <p:tav tm="100000">
                                          <p:val>
                                            <p:strVal val="#ppt_x"/>
                                          </p:val>
                                        </p:tav>
                                      </p:tavLst>
                                    </p:anim>
                                    <p:anim calcmode="lin" valueType="num">
                                      <p:cBhvr>
                                        <p:cTn id="27" dur="500" fill="hold"/>
                                        <p:tgtEl>
                                          <p:spTgt spid="22"/>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anim calcmode="lin" valueType="num">
                                      <p:cBhvr>
                                        <p:cTn id="32" dur="500" fill="hold"/>
                                        <p:tgtEl>
                                          <p:spTgt spid="16"/>
                                        </p:tgtEl>
                                        <p:attrNameLst>
                                          <p:attrName>ppt_x</p:attrName>
                                        </p:attrNameLst>
                                      </p:cBhvr>
                                      <p:tavLst>
                                        <p:tav tm="0">
                                          <p:val>
                                            <p:strVal val="#ppt_x"/>
                                          </p:val>
                                        </p:tav>
                                        <p:tav tm="100000">
                                          <p:val>
                                            <p:strVal val="#ppt_x"/>
                                          </p:val>
                                        </p:tav>
                                      </p:tavLst>
                                    </p:anim>
                                    <p:anim calcmode="lin" valueType="num">
                                      <p:cBhvr>
                                        <p:cTn id="33" dur="500" fill="hold"/>
                                        <p:tgtEl>
                                          <p:spTgt spid="16"/>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2" presetClass="entr" presetSubtype="0" fill="hold" grpId="0"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anim calcmode="lin" valueType="num">
                                      <p:cBhvr>
                                        <p:cTn id="38" dur="500" fill="hold"/>
                                        <p:tgtEl>
                                          <p:spTgt spid="17"/>
                                        </p:tgtEl>
                                        <p:attrNameLst>
                                          <p:attrName>ppt_x</p:attrName>
                                        </p:attrNameLst>
                                      </p:cBhvr>
                                      <p:tavLst>
                                        <p:tav tm="0">
                                          <p:val>
                                            <p:strVal val="#ppt_x"/>
                                          </p:val>
                                        </p:tav>
                                        <p:tav tm="100000">
                                          <p:val>
                                            <p:strVal val="#ppt_x"/>
                                          </p:val>
                                        </p:tav>
                                      </p:tavLst>
                                    </p:anim>
                                    <p:anim calcmode="lin" valueType="num">
                                      <p:cBhvr>
                                        <p:cTn id="39"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tmplLst>
          <p:tmpl>
            <p:tnLst>
              <p:par>
                <p:cTn presetID="42"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anim calcmode="lin" valueType="num">
                      <p:cBhvr>
                        <p:cTn dur="500" fill="hold"/>
                        <p:tgtEl>
                          <p:spTgt spid="14"/>
                        </p:tgtEl>
                        <p:attrNameLst>
                          <p:attrName>ppt_x</p:attrName>
                        </p:attrNameLst>
                      </p:cBhvr>
                      <p:tavLst>
                        <p:tav tm="0">
                          <p:val>
                            <p:strVal val="#ppt_x"/>
                          </p:val>
                        </p:tav>
                        <p:tav tm="100000">
                          <p:val>
                            <p:strVal val="#ppt_x"/>
                          </p:val>
                        </p:tav>
                      </p:tavLst>
                    </p:anim>
                    <p:anim calcmode="lin" valueType="num">
                      <p:cBhvr>
                        <p:cTn dur="500" fill="hold"/>
                        <p:tgtEl>
                          <p:spTgt spid="14"/>
                        </p:tgtEl>
                        <p:attrNameLst>
                          <p:attrName>ppt_y</p:attrName>
                        </p:attrNameLst>
                      </p:cBhvr>
                      <p:tavLst>
                        <p:tav tm="0">
                          <p:val>
                            <p:strVal val="#ppt_y+.1"/>
                          </p:val>
                        </p:tav>
                        <p:tav tm="100000">
                          <p:val>
                            <p:strVal val="#ppt_y"/>
                          </p:val>
                        </p:tav>
                      </p:tavLst>
                    </p:anim>
                  </p:childTnLst>
                </p:cTn>
              </p:par>
            </p:tnLst>
          </p:tmpl>
        </p:tmplLst>
      </p:bldP>
      <p:bldP spid="15" grpId="0">
        <p:tmplLst>
          <p:tmpl>
            <p:tnLst>
              <p:par>
                <p:cTn presetID="42" presetClass="entr" presetSubtype="0"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anim calcmode="lin" valueType="num">
                      <p:cBhvr>
                        <p:cTn dur="500" fill="hold"/>
                        <p:tgtEl>
                          <p:spTgt spid="15"/>
                        </p:tgtEl>
                        <p:attrNameLst>
                          <p:attrName>ppt_x</p:attrName>
                        </p:attrNameLst>
                      </p:cBhvr>
                      <p:tavLst>
                        <p:tav tm="0">
                          <p:val>
                            <p:strVal val="#ppt_x"/>
                          </p:val>
                        </p:tav>
                        <p:tav tm="100000">
                          <p:val>
                            <p:strVal val="#ppt_x"/>
                          </p:val>
                        </p:tav>
                      </p:tavLst>
                    </p:anim>
                    <p:anim calcmode="lin" valueType="num">
                      <p:cBhvr>
                        <p:cTn dur="500" fill="hold"/>
                        <p:tgtEl>
                          <p:spTgt spid="15"/>
                        </p:tgtEl>
                        <p:attrNameLst>
                          <p:attrName>ppt_y</p:attrName>
                        </p:attrNameLst>
                      </p:cBhvr>
                      <p:tavLst>
                        <p:tav tm="0">
                          <p:val>
                            <p:strVal val="#ppt_y+.1"/>
                          </p:val>
                        </p:tav>
                        <p:tav tm="100000">
                          <p:val>
                            <p:strVal val="#ppt_y"/>
                          </p:val>
                        </p:tav>
                      </p:tavLst>
                    </p:anim>
                  </p:childTnLst>
                </p:cTn>
              </p:par>
            </p:tnLst>
          </p:tmpl>
        </p:tmplLst>
      </p:bldP>
      <p:bldP spid="16" grpId="0">
        <p:tmplLst>
          <p:tmpl>
            <p:tnLst>
              <p:par>
                <p:cTn presetID="42"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anim calcmode="lin" valueType="num">
                      <p:cBhvr>
                        <p:cTn dur="500" fill="hold"/>
                        <p:tgtEl>
                          <p:spTgt spid="16"/>
                        </p:tgtEl>
                        <p:attrNameLst>
                          <p:attrName>ppt_x</p:attrName>
                        </p:attrNameLst>
                      </p:cBhvr>
                      <p:tavLst>
                        <p:tav tm="0">
                          <p:val>
                            <p:strVal val="#ppt_x"/>
                          </p:val>
                        </p:tav>
                        <p:tav tm="100000">
                          <p:val>
                            <p:strVal val="#ppt_x"/>
                          </p:val>
                        </p:tav>
                      </p:tavLst>
                    </p:anim>
                    <p:anim calcmode="lin" valueType="num">
                      <p:cBhvr>
                        <p:cTn dur="500" fill="hold"/>
                        <p:tgtEl>
                          <p:spTgt spid="16"/>
                        </p:tgtEl>
                        <p:attrNameLst>
                          <p:attrName>ppt_y</p:attrName>
                        </p:attrNameLst>
                      </p:cBhvr>
                      <p:tavLst>
                        <p:tav tm="0">
                          <p:val>
                            <p:strVal val="#ppt_y+.1"/>
                          </p:val>
                        </p:tav>
                        <p:tav tm="100000">
                          <p:val>
                            <p:strVal val="#ppt_y"/>
                          </p:val>
                        </p:tav>
                      </p:tavLst>
                    </p:anim>
                  </p:childTnLst>
                </p:cTn>
              </p:par>
            </p:tnLst>
          </p:tmpl>
        </p:tmplLst>
      </p:bldP>
      <p:bldP spid="17" grpId="0">
        <p:tmplLst>
          <p:tmpl>
            <p:tnLst>
              <p:par>
                <p:cTn presetID="42" presetClass="entr" presetSubtype="0"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anim calcmode="lin" valueType="num">
                      <p:cBhvr>
                        <p:cTn dur="500" fill="hold"/>
                        <p:tgtEl>
                          <p:spTgt spid="17"/>
                        </p:tgtEl>
                        <p:attrNameLst>
                          <p:attrName>ppt_x</p:attrName>
                        </p:attrNameLst>
                      </p:cBhvr>
                      <p:tavLst>
                        <p:tav tm="0">
                          <p:val>
                            <p:strVal val="#ppt_x"/>
                          </p:val>
                        </p:tav>
                        <p:tav tm="100000">
                          <p:val>
                            <p:strVal val="#ppt_x"/>
                          </p:val>
                        </p:tav>
                      </p:tavLst>
                    </p:anim>
                    <p:anim calcmode="lin" valueType="num">
                      <p:cBhvr>
                        <p:cTn dur="500" fill="hold"/>
                        <p:tgtEl>
                          <p:spTgt spid="17"/>
                        </p:tgtEl>
                        <p:attrNameLst>
                          <p:attrName>ppt_y</p:attrName>
                        </p:attrNameLst>
                      </p:cBhvr>
                      <p:tavLst>
                        <p:tav tm="0">
                          <p:val>
                            <p:strVal val="#ppt_y+.1"/>
                          </p:val>
                        </p:tav>
                        <p:tav tm="100000">
                          <p:val>
                            <p:strVal val="#ppt_y"/>
                          </p:val>
                        </p:tav>
                      </p:tavLst>
                    </p:anim>
                  </p:childTnLst>
                </p:cTn>
              </p:par>
            </p:tnLst>
          </p:tmpl>
        </p:tmplLst>
      </p:bldP>
      <p:bldP spid="21" grpId="0">
        <p:tmplLst>
          <p:tmpl>
            <p:tnLst>
              <p:par>
                <p:cTn presetID="42" presetClass="entr" presetSubtype="0"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anim calcmode="lin" valueType="num">
                      <p:cBhvr>
                        <p:cTn dur="500" fill="hold"/>
                        <p:tgtEl>
                          <p:spTgt spid="21"/>
                        </p:tgtEl>
                        <p:attrNameLst>
                          <p:attrName>ppt_x</p:attrName>
                        </p:attrNameLst>
                      </p:cBhvr>
                      <p:tavLst>
                        <p:tav tm="0">
                          <p:val>
                            <p:strVal val="#ppt_x"/>
                          </p:val>
                        </p:tav>
                        <p:tav tm="100000">
                          <p:val>
                            <p:strVal val="#ppt_x"/>
                          </p:val>
                        </p:tav>
                      </p:tavLst>
                    </p:anim>
                    <p:anim calcmode="lin" valueType="num">
                      <p:cBhvr>
                        <p:cTn dur="500" fill="hold"/>
                        <p:tgtEl>
                          <p:spTgt spid="21"/>
                        </p:tgtEl>
                        <p:attrNameLst>
                          <p:attrName>ppt_y</p:attrName>
                        </p:attrNameLst>
                      </p:cBhvr>
                      <p:tavLst>
                        <p:tav tm="0">
                          <p:val>
                            <p:strVal val="#ppt_y+.1"/>
                          </p:val>
                        </p:tav>
                        <p:tav tm="100000">
                          <p:val>
                            <p:strVal val="#ppt_y"/>
                          </p:val>
                        </p:tav>
                      </p:tavLst>
                    </p:anim>
                  </p:childTnLst>
                </p:cTn>
              </p:par>
            </p:tnLst>
          </p:tmpl>
        </p:tmplLst>
      </p:bldP>
      <p:bldP spid="22" grpId="0">
        <p:tmplLst>
          <p:tmpl>
            <p:tnLst>
              <p:par>
                <p:cTn presetID="42" presetClass="entr" presetSubtype="0"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anim calcmode="lin" valueType="num">
                      <p:cBhvr>
                        <p:cTn dur="500" fill="hold"/>
                        <p:tgtEl>
                          <p:spTgt spid="22"/>
                        </p:tgtEl>
                        <p:attrNameLst>
                          <p:attrName>ppt_x</p:attrName>
                        </p:attrNameLst>
                      </p:cBhvr>
                      <p:tavLst>
                        <p:tav tm="0">
                          <p:val>
                            <p:strVal val="#ppt_x"/>
                          </p:val>
                        </p:tav>
                        <p:tav tm="100000">
                          <p:val>
                            <p:strVal val="#ppt_x"/>
                          </p:val>
                        </p:tav>
                      </p:tavLst>
                    </p:anim>
                    <p:anim calcmode="lin" valueType="num">
                      <p:cBhvr>
                        <p:cTn dur="500" fill="hold"/>
                        <p:tgtEl>
                          <p:spTgt spid="22"/>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8" spc="-100"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4008740022"/>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ection Title Accent Color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8" spc="-100"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394929492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3072531"/>
            <a:ext cx="5486399" cy="849463"/>
          </a:xfrm>
        </p:spPr>
        <p:txBody>
          <a:bodyPr anchor="ctr">
            <a:spAutoFit/>
          </a:bodyPr>
          <a:lstStyle>
            <a:lvl1pPr>
              <a:defRPr sz="4799" baseline="0">
                <a:gradFill>
                  <a:gsLst>
                    <a:gs pos="1250">
                      <a:schemeClr val="tx1"/>
                    </a:gs>
                    <a:gs pos="100000">
                      <a:schemeClr val="tx1"/>
                    </a:gs>
                  </a:gsLst>
                  <a:lin ang="5400000" scaled="0"/>
                </a:gradFill>
              </a:defRPr>
            </a:lvl1pPr>
          </a:lstStyle>
          <a:p>
            <a:r>
              <a:rPr lang="en-US"/>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599" b="1" cap="none" baseline="0">
                <a:gradFill>
                  <a:gsLst>
                    <a:gs pos="0">
                      <a:srgbClr val="FFFFFF"/>
                    </a:gs>
                    <a:gs pos="27000">
                      <a:srgbClr val="FFFFFF"/>
                    </a:gs>
                  </a:gsLst>
                  <a:lin ang="5400000" scaled="0"/>
                </a:gradFill>
                <a:latin typeface="+mn-lt"/>
              </a:defRPr>
            </a:lvl1pPr>
          </a:lstStyle>
          <a:p>
            <a:r>
              <a:rPr lang="en-US"/>
              <a:t>Click icon to add picture</a:t>
            </a:r>
          </a:p>
        </p:txBody>
      </p:sp>
    </p:spTree>
    <p:extLst>
      <p:ext uri="{BB962C8B-B14F-4D97-AF65-F5344CB8AC3E}">
        <p14:creationId xmlns:p14="http://schemas.microsoft.com/office/powerpoint/2010/main" val="1874400694"/>
      </p:ext>
    </p:extLst>
  </p:cSld>
  <p:clrMapOvr>
    <a:masterClrMapping/>
  </p:clrMapOvr>
  <p:transition>
    <p:fade/>
  </p:transition>
  <p:extLst>
    <p:ext uri="{DCECCB84-F9BA-43D5-87BE-67443E8EF086}">
      <p15:sldGuideLst xmlns:p15="http://schemas.microsoft.com/office/powerpoint/2012/main">
        <p15:guide id="1" pos="3917">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740132"/>
            <a:ext cx="4892040" cy="1514261"/>
          </a:xfrm>
        </p:spPr>
        <p:txBody>
          <a:bodyPr wrap="square" anchor="ctr">
            <a:spAutoFit/>
          </a:bodyPr>
          <a:lstStyle>
            <a:lvl1pPr>
              <a:defRPr sz="4799" baseline="0">
                <a:gradFill>
                  <a:gsLst>
                    <a:gs pos="1250">
                      <a:schemeClr val="tx1"/>
                    </a:gs>
                    <a:gs pos="100000">
                      <a:schemeClr val="tx1"/>
                    </a:gs>
                  </a:gsLst>
                  <a:lin ang="5400000" scaled="0"/>
                </a:gradFill>
              </a:defRPr>
            </a:lvl1pPr>
          </a:lstStyle>
          <a:p>
            <a:r>
              <a:rPr lang="en-US"/>
              <a:t>Square photo layout</a:t>
            </a:r>
          </a:p>
        </p:txBody>
      </p:sp>
      <p:sp>
        <p:nvSpPr>
          <p:cNvPr id="5" name="Picture Placeholder 4"/>
          <p:cNvSpPr>
            <a:spLocks noGrp="1" noChangeAspect="1"/>
          </p:cNvSpPr>
          <p:nvPr>
            <p:ph type="pic" sz="quarter" idx="10"/>
          </p:nvPr>
        </p:nvSpPr>
        <p:spPr bwMode="ltGray">
          <a:xfrm>
            <a:off x="5441315" y="0"/>
            <a:ext cx="6995160" cy="6992587"/>
          </a:xfrm>
          <a:prstGeom prst="rect">
            <a:avLst/>
          </a:prstGeom>
          <a:blipFill>
            <a:blip r:embed="rId2"/>
            <a:stretch>
              <a:fillRect/>
            </a:stretch>
          </a:blipFill>
        </p:spPr>
        <p:txBody>
          <a:bodyPr tIns="548640" anchor="ctr" anchorCtr="0">
            <a:noAutofit/>
          </a:bodyPr>
          <a:lstStyle>
            <a:lvl1pPr marL="0" indent="0" algn="ctr">
              <a:buNone/>
              <a:defRPr sz="1599" b="1" cap="none" baseline="0">
                <a:gradFill>
                  <a:gsLst>
                    <a:gs pos="0">
                      <a:srgbClr val="FFFFFF"/>
                    </a:gs>
                    <a:gs pos="27000">
                      <a:srgbClr val="FFFFFF"/>
                    </a:gs>
                  </a:gsLst>
                  <a:lin ang="5400000" scaled="0"/>
                </a:gradFill>
                <a:latin typeface="+mn-lt"/>
              </a:defRPr>
            </a:lvl1pPr>
          </a:lstStyle>
          <a:p>
            <a:r>
              <a:rPr lang="en-US"/>
              <a:t>Click icon to add picture</a:t>
            </a:r>
          </a:p>
        </p:txBody>
      </p:sp>
      <p:pic>
        <p:nvPicPr>
          <p:cNvPr id="3" name="Picture 2"/>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441315" y="1"/>
            <a:ext cx="6995160" cy="6995160"/>
          </a:xfrm>
          <a:prstGeom prst="rect">
            <a:avLst/>
          </a:prstGeom>
        </p:spPr>
      </p:pic>
    </p:spTree>
    <p:extLst>
      <p:ext uri="{BB962C8B-B14F-4D97-AF65-F5344CB8AC3E}">
        <p14:creationId xmlns:p14="http://schemas.microsoft.com/office/powerpoint/2010/main" val="2232042819"/>
      </p:ext>
    </p:extLst>
  </p:cSld>
  <p:clrMapOvr>
    <a:masterClrMapping/>
  </p:clrMapOvr>
  <p:transition>
    <p:fade/>
  </p:transition>
  <p:extLst>
    <p:ext uri="{DCECCB84-F9BA-43D5-87BE-67443E8EF086}">
      <p15:sldGuideLst xmlns:p15="http://schemas.microsoft.com/office/powerpoint/2012/main">
        <p15:guide id="1" pos="3427">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834076"/>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lank Accent Color 1">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073176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2" tIns="46632" rIns="46632" bIns="46632" numCol="1" spcCol="0" rtlCol="0" fromWordArt="0" anchor="ctr" anchorCtr="0" forceAA="0" compatLnSpc="1">
            <a:prstTxWarp prst="textNoShape">
              <a:avLst/>
            </a:prstTxWarp>
            <a:noAutofit/>
          </a:bodyPr>
          <a:lstStyle/>
          <a:p>
            <a:pPr algn="ctr" defTabSz="932293" fontAlgn="base">
              <a:spcBef>
                <a:spcPct val="0"/>
              </a:spcBef>
              <a:spcAft>
                <a:spcPct val="0"/>
              </a:spcAft>
            </a:pPr>
            <a:endParaRPr lang="en-US" sz="180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8"/>
            <a:ext cx="11887199" cy="1995931"/>
          </a:xfrm>
        </p:spPr>
        <p:txBody>
          <a:bodyPr/>
          <a:lstStyle>
            <a:lvl1pPr marL="0" indent="0">
              <a:buNone/>
              <a:defRPr sz="3299">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46487"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84494"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81440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50795"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1938455"/>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grpSp>
        <p:nvGrpSpPr>
          <p:cNvPr id="5" name="Group 4"/>
          <p:cNvGrpSpPr>
            <a:grpSpLocks noChangeAspect="1"/>
          </p:cNvGrpSpPr>
          <p:nvPr userDrawn="1"/>
        </p:nvGrpSpPr>
        <p:grpSpPr bwMode="black">
          <a:xfrm>
            <a:off x="468308" y="479425"/>
            <a:ext cx="1448129" cy="310896"/>
            <a:chOff x="457200" y="1643393"/>
            <a:chExt cx="4492753" cy="964540"/>
          </a:xfrm>
        </p:grpSpPr>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black">
            <a:xfrm>
              <a:off x="457200" y="1643393"/>
              <a:ext cx="964540" cy="964540"/>
            </a:xfrm>
            <a:prstGeom prst="rect">
              <a:avLst/>
            </a:prstGeom>
          </p:spPr>
        </p:pic>
        <p:sp>
          <p:nvSpPr>
            <p:cNvPr id="7"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defTabSz="932597"/>
              <a:endParaRPr lang="en-US" sz="1800">
                <a:solidFill>
                  <a:srgbClr val="FFFFFF"/>
                </a:solidFill>
              </a:endParaRPr>
            </a:p>
          </p:txBody>
        </p:sp>
      </p:grpSp>
      <p:sp>
        <p:nvSpPr>
          <p:cNvPr id="8" name="Text Box 3"/>
          <p:cNvSpPr txBox="1">
            <a:spLocks noChangeArrowheads="1"/>
          </p:cNvSpPr>
          <p:nvPr userDrawn="1"/>
        </p:nvSpPr>
        <p:spPr bwMode="blackWhite">
          <a:xfrm>
            <a:off x="274639" y="6220609"/>
            <a:ext cx="4572000" cy="477054"/>
          </a:xfrm>
          <a:prstGeom prst="rect">
            <a:avLst/>
          </a:prstGeom>
          <a:noFill/>
          <a:ln w="12700">
            <a:noFill/>
            <a:miter lim="800000"/>
            <a:headEnd type="none" w="sm" len="sm"/>
            <a:tailEnd type="none" w="sm" len="sm"/>
          </a:ln>
          <a:effectLst/>
        </p:spPr>
        <p:txBody>
          <a:bodyPr vert="horz" wrap="square" lIns="182854" tIns="182854" rIns="182854" bIns="182854" numCol="1" anchor="t" anchorCtr="0" compatLnSpc="1">
            <a:prstTxWarp prst="textNoShape">
              <a:avLst/>
            </a:prstTxWarp>
            <a:spAutoFit/>
          </a:bodyPr>
          <a:lstStyle/>
          <a:p>
            <a:pPr defTabSz="932111" eaLnBrk="0" hangingPunct="0"/>
            <a:r>
              <a:rPr lang="en-US" sz="700">
                <a:gradFill>
                  <a:gsLst>
                    <a:gs pos="0">
                      <a:srgbClr val="FFFFFF"/>
                    </a:gs>
                    <a:gs pos="100000">
                      <a:srgbClr val="FFFFFF"/>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351486678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Black Notes slide Layout">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9" y="1212851"/>
            <a:ext cx="11887200" cy="2443746"/>
          </a:xfrm>
          <a:prstGeom prst="rect">
            <a:avLst/>
          </a:prstGeom>
        </p:spPr>
        <p:txBody>
          <a:bodyPr/>
          <a:lstStyle>
            <a:lvl1pPr marL="290457" indent="-290457">
              <a:buClr>
                <a:schemeClr val="tx1"/>
              </a:buClr>
              <a:buSzPct val="90000"/>
              <a:buFont typeface="Arial" pitchFamily="34" charset="0"/>
              <a:buChar char="•"/>
              <a:defRPr sz="359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390" indent="-280935">
              <a:buClr>
                <a:schemeClr val="tx1"/>
              </a:buClr>
              <a:buSzPct val="90000"/>
              <a:buFont typeface="Arial" pitchFamily="34" charset="0"/>
              <a:buChar char="•"/>
              <a:defRPr sz="3199">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847" indent="-290457">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404" indent="-228557">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960" indent="-228557">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2"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99"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348468739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74640" y="1212852"/>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13" indent="0">
              <a:buNone/>
              <a:defRPr/>
            </a:lvl3pPr>
            <a:lvl4pPr marL="457024" indent="0">
              <a:buNone/>
              <a:defRPr/>
            </a:lvl4pPr>
            <a:lvl5pPr marL="685537"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8270716"/>
      </p:ext>
    </p:extLst>
  </p:cSld>
  <p:clrMapOvr>
    <a:masterClrMapping/>
  </p:clrMapOvr>
  <p:transition>
    <p:fade/>
  </p:transition>
</p:sldLayout>
</file>

<file path=ppt/slideMasters/_rels/slideMaster1.xml.rels><?xml version="1.0" encoding="UTF-8" standalone="yes"?><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Relationships xmlns="http://schemas.openxmlformats.org/package/2006/relationships"><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9" Type="http://schemas.openxmlformats.org/officeDocument/2006/relationships/slideLayout" Target="../slideLayouts/slideLayout51.xml"/><Relationship Id="rId21" Type="http://schemas.openxmlformats.org/officeDocument/2006/relationships/slideLayout" Target="../slideLayouts/slideLayout33.xml"/><Relationship Id="rId34" Type="http://schemas.openxmlformats.org/officeDocument/2006/relationships/slideLayout" Target="../slideLayouts/slideLayout46.xml"/><Relationship Id="rId42" Type="http://schemas.openxmlformats.org/officeDocument/2006/relationships/image" Target="../media/image6.emf"/><Relationship Id="rId7" Type="http://schemas.openxmlformats.org/officeDocument/2006/relationships/slideLayout" Target="../slideLayouts/slideLayout1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41" Type="http://schemas.openxmlformats.org/officeDocument/2006/relationships/theme" Target="../theme/theme3.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slideLayout" Target="../slideLayouts/slideLayout44.xml"/><Relationship Id="rId37" Type="http://schemas.openxmlformats.org/officeDocument/2006/relationships/slideLayout" Target="../slideLayouts/slideLayout49.xml"/><Relationship Id="rId40" Type="http://schemas.openxmlformats.org/officeDocument/2006/relationships/slideLayout" Target="../slideLayouts/slideLayout52.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36" Type="http://schemas.openxmlformats.org/officeDocument/2006/relationships/slideLayout" Target="../slideLayouts/slideLayout48.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slideLayout" Target="../slideLayouts/slideLayout43.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 Id="rId35" Type="http://schemas.openxmlformats.org/officeDocument/2006/relationships/slideLayout" Target="../slideLayouts/slideLayout47.xml"/><Relationship Id="rId43" Type="http://schemas.openxmlformats.org/officeDocument/2006/relationships/image" Target="../media/image1.png"/><Relationship Id="rId8" Type="http://schemas.openxmlformats.org/officeDocument/2006/relationships/slideLayout" Target="../slideLayouts/slideLayout20.xml"/><Relationship Id="rId3" Type="http://schemas.openxmlformats.org/officeDocument/2006/relationships/slideLayout" Target="../slideLayouts/slideLayout15.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slideLayout" Target="../slideLayouts/slideLayout45.xml"/><Relationship Id="rId38" Type="http://schemas.openxmlformats.org/officeDocument/2006/relationships/slideLayout" Target="../slideLayouts/slideLayout50.xml"/></Relationships>
</file>

<file path=ppt/slideMasters/_rels/slideMaster4.xml.rels><?xml version="1.0" encoding="UTF-8" standalone="yes"?><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slideLayout" Target="../slideLayouts/slideLayout70.xml"/><Relationship Id="rId26" Type="http://schemas.openxmlformats.org/officeDocument/2006/relationships/image" Target="../media/image15.emf"/><Relationship Id="rId3" Type="http://schemas.openxmlformats.org/officeDocument/2006/relationships/slideLayout" Target="../slideLayouts/slideLayout55.xml"/><Relationship Id="rId21" Type="http://schemas.openxmlformats.org/officeDocument/2006/relationships/slideLayout" Target="../slideLayouts/slideLayout73.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5" Type="http://schemas.openxmlformats.org/officeDocument/2006/relationships/theme" Target="../theme/theme4.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slideLayout" Target="../slideLayouts/slideLayout72.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24" Type="http://schemas.openxmlformats.org/officeDocument/2006/relationships/slideLayout" Target="../slideLayouts/slideLayout76.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23" Type="http://schemas.openxmlformats.org/officeDocument/2006/relationships/slideLayout" Target="../slideLayouts/slideLayout75.xml"/><Relationship Id="rId10" Type="http://schemas.openxmlformats.org/officeDocument/2006/relationships/slideLayout" Target="../slideLayouts/slideLayout62.xml"/><Relationship Id="rId19" Type="http://schemas.openxmlformats.org/officeDocument/2006/relationships/slideLayout" Target="../slideLayouts/slideLayout71.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 Id="rId22" Type="http://schemas.openxmlformats.org/officeDocument/2006/relationships/slideLayout" Target="../slideLayouts/slideLayout74.xml"/><Relationship Id="rId27" Type="http://schemas.openxmlformats.org/officeDocument/2006/relationships/image" Target="../media/image1.png"/></Relationships>
</file>

<file path=ppt/slideMasters/_rels/slideMaster5.xml.rels><?xml version="1.0" encoding="UTF-8" standalone="yes"?><Relationships xmlns="http://schemas.openxmlformats.org/package/2006/relationships"><Relationship Id="rId13" Type="http://schemas.openxmlformats.org/officeDocument/2006/relationships/slideLayout" Target="../slideLayouts/slideLayout89.xml"/><Relationship Id="rId18" Type="http://schemas.openxmlformats.org/officeDocument/2006/relationships/slideLayout" Target="../slideLayouts/slideLayout94.xml"/><Relationship Id="rId26" Type="http://schemas.openxmlformats.org/officeDocument/2006/relationships/slideLayout" Target="../slideLayouts/slideLayout102.xml"/><Relationship Id="rId39" Type="http://schemas.openxmlformats.org/officeDocument/2006/relationships/slideLayout" Target="../slideLayouts/slideLayout115.xml"/><Relationship Id="rId21" Type="http://schemas.openxmlformats.org/officeDocument/2006/relationships/slideLayout" Target="../slideLayouts/slideLayout97.xml"/><Relationship Id="rId34" Type="http://schemas.openxmlformats.org/officeDocument/2006/relationships/slideLayout" Target="../slideLayouts/slideLayout110.xml"/><Relationship Id="rId42" Type="http://schemas.openxmlformats.org/officeDocument/2006/relationships/slideLayout" Target="../slideLayouts/slideLayout118.xml"/><Relationship Id="rId7" Type="http://schemas.openxmlformats.org/officeDocument/2006/relationships/slideLayout" Target="../slideLayouts/slideLayout83.xml"/><Relationship Id="rId2" Type="http://schemas.openxmlformats.org/officeDocument/2006/relationships/slideLayout" Target="../slideLayouts/slideLayout78.xml"/><Relationship Id="rId16" Type="http://schemas.openxmlformats.org/officeDocument/2006/relationships/slideLayout" Target="../slideLayouts/slideLayout92.xml"/><Relationship Id="rId29" Type="http://schemas.openxmlformats.org/officeDocument/2006/relationships/slideLayout" Target="../slideLayouts/slideLayout105.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24" Type="http://schemas.openxmlformats.org/officeDocument/2006/relationships/slideLayout" Target="../slideLayouts/slideLayout100.xml"/><Relationship Id="rId32" Type="http://schemas.openxmlformats.org/officeDocument/2006/relationships/slideLayout" Target="../slideLayouts/slideLayout108.xml"/><Relationship Id="rId37" Type="http://schemas.openxmlformats.org/officeDocument/2006/relationships/slideLayout" Target="../slideLayouts/slideLayout113.xml"/><Relationship Id="rId40" Type="http://schemas.openxmlformats.org/officeDocument/2006/relationships/slideLayout" Target="../slideLayouts/slideLayout116.xml"/><Relationship Id="rId45" Type="http://schemas.openxmlformats.org/officeDocument/2006/relationships/image" Target="../media/image1.png"/><Relationship Id="rId5" Type="http://schemas.openxmlformats.org/officeDocument/2006/relationships/slideLayout" Target="../slideLayouts/slideLayout81.xml"/><Relationship Id="rId15" Type="http://schemas.openxmlformats.org/officeDocument/2006/relationships/slideLayout" Target="../slideLayouts/slideLayout91.xml"/><Relationship Id="rId23" Type="http://schemas.openxmlformats.org/officeDocument/2006/relationships/slideLayout" Target="../slideLayouts/slideLayout99.xml"/><Relationship Id="rId28" Type="http://schemas.openxmlformats.org/officeDocument/2006/relationships/slideLayout" Target="../slideLayouts/slideLayout104.xml"/><Relationship Id="rId36" Type="http://schemas.openxmlformats.org/officeDocument/2006/relationships/slideLayout" Target="../slideLayouts/slideLayout112.xml"/><Relationship Id="rId10" Type="http://schemas.openxmlformats.org/officeDocument/2006/relationships/slideLayout" Target="../slideLayouts/slideLayout86.xml"/><Relationship Id="rId19" Type="http://schemas.openxmlformats.org/officeDocument/2006/relationships/slideLayout" Target="../slideLayouts/slideLayout95.xml"/><Relationship Id="rId31" Type="http://schemas.openxmlformats.org/officeDocument/2006/relationships/slideLayout" Target="../slideLayouts/slideLayout107.xml"/><Relationship Id="rId44" Type="http://schemas.openxmlformats.org/officeDocument/2006/relationships/image" Target="../media/image6.emf"/><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 Id="rId22" Type="http://schemas.openxmlformats.org/officeDocument/2006/relationships/slideLayout" Target="../slideLayouts/slideLayout98.xml"/><Relationship Id="rId27" Type="http://schemas.openxmlformats.org/officeDocument/2006/relationships/slideLayout" Target="../slideLayouts/slideLayout103.xml"/><Relationship Id="rId30" Type="http://schemas.openxmlformats.org/officeDocument/2006/relationships/slideLayout" Target="../slideLayouts/slideLayout106.xml"/><Relationship Id="rId35" Type="http://schemas.openxmlformats.org/officeDocument/2006/relationships/slideLayout" Target="../slideLayouts/slideLayout111.xml"/><Relationship Id="rId43" Type="http://schemas.openxmlformats.org/officeDocument/2006/relationships/theme" Target="../theme/theme5.xml"/><Relationship Id="rId8" Type="http://schemas.openxmlformats.org/officeDocument/2006/relationships/slideLayout" Target="../slideLayouts/slideLayout84.xml"/><Relationship Id="rId3" Type="http://schemas.openxmlformats.org/officeDocument/2006/relationships/slideLayout" Target="../slideLayouts/slideLayout79.xml"/><Relationship Id="rId12" Type="http://schemas.openxmlformats.org/officeDocument/2006/relationships/slideLayout" Target="../slideLayouts/slideLayout88.xml"/><Relationship Id="rId17" Type="http://schemas.openxmlformats.org/officeDocument/2006/relationships/slideLayout" Target="../slideLayouts/slideLayout93.xml"/><Relationship Id="rId25" Type="http://schemas.openxmlformats.org/officeDocument/2006/relationships/slideLayout" Target="../slideLayouts/slideLayout101.xml"/><Relationship Id="rId33" Type="http://schemas.openxmlformats.org/officeDocument/2006/relationships/slideLayout" Target="../slideLayouts/slideLayout109.xml"/><Relationship Id="rId38" Type="http://schemas.openxmlformats.org/officeDocument/2006/relationships/slideLayout" Target="../slideLayouts/slideLayout114.xml"/><Relationship Id="rId20" Type="http://schemas.openxmlformats.org/officeDocument/2006/relationships/slideLayout" Target="../slideLayouts/slideLayout96.xml"/><Relationship Id="rId41" Type="http://schemas.openxmlformats.org/officeDocument/2006/relationships/slideLayout" Target="../slideLayouts/slideLayout117.xml"/></Relationships>
</file>

<file path=ppt/slideMasters/_rels/slideMaster6.xml.rels><?xml version="1.0" encoding="UTF-8" standalone="yes"?><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image" Target="../media/image1.png"/><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theme" Target="../theme/theme6.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7"/>
            <a:ext cx="11889564" cy="91757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74643" y="1212851"/>
            <a:ext cx="11887198" cy="2376035"/>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descr="images of people using computers and phones">
            <a:extLst>
              <a:ext uri="{FF2B5EF4-FFF2-40B4-BE49-F238E27FC236}">
                <a16:creationId xmlns:a16="http://schemas.microsoft.com/office/drawing/2014/main" id="{12BBD99D-6654-C60A-AF9A-05B25C58E4E5}"/>
              </a:ext>
            </a:extLst>
          </p:cNvPr>
          <p:cNvPicPr>
            <a:picLocks noChangeAspect="1" noChangeArrowheads="1"/>
          </p:cNvPicPr>
          <p:nvPr userDrawn="1"/>
        </p:nvPicPr>
        <p:blipFill rotWithShape="1">
          <a:blip r:embed="rId13">
            <a:extLst>
              <a:ext uri="{28A0092B-C50C-407E-A947-70E740481C1C}">
                <a14:useLocalDpi xmlns:a14="http://schemas.microsoft.com/office/drawing/2010/main" val="0"/>
              </a:ext>
            </a:extLst>
          </a:blip>
          <a:srcRect/>
          <a:stretch/>
        </p:blipFill>
        <p:spPr bwMode="auto">
          <a:xfrm>
            <a:off x="11698189" y="6756863"/>
            <a:ext cx="738286" cy="237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3716570"/>
      </p:ext>
    </p:extLst>
  </p:cSld>
  <p:clrMap bg1="lt1" tx1="dk1" bg2="lt2" tx2="dk2" accent1="accent1" accent2="accent2" accent3="accent3" accent4="accent4" accent5="accent5" accent6="accent6" hlink="hlink" folHlink="folHlink"/>
  <p:sldLayoutIdLst>
    <p:sldLayoutId id="2147483661" r:id="rId1"/>
    <p:sldLayoutId id="2147483934" r:id="rId2"/>
    <p:sldLayoutId id="2147483935" r:id="rId3"/>
    <p:sldLayoutId id="2147483936" r:id="rId4"/>
    <p:sldLayoutId id="2147483668" r:id="rId5"/>
    <p:sldLayoutId id="2147483931" r:id="rId6"/>
    <p:sldLayoutId id="2147483932" r:id="rId7"/>
    <p:sldLayoutId id="2147483672" r:id="rId8"/>
    <p:sldLayoutId id="2147483929" r:id="rId9"/>
    <p:sldLayoutId id="2147483930" r:id="rId10"/>
    <p:sldLayoutId id="2147483679" r:id="rId11"/>
  </p:sldLayoutIdLst>
  <p:transition>
    <p:fade/>
  </p:transition>
  <p:txStyles>
    <p:titleStyle>
      <a:lvl1pPr algn="l" defTabSz="914378" rtl="0" eaLnBrk="1" latinLnBrk="0" hangingPunct="1">
        <a:lnSpc>
          <a:spcPct val="90000"/>
        </a:lnSpc>
        <a:spcBef>
          <a:spcPct val="0"/>
        </a:spcBef>
        <a:buNone/>
        <a:defRPr lang="en-US" sz="4800" b="0" kern="1200" cap="none" spc="-147"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4100"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600" kern="1200" spc="0" baseline="0">
          <a:gradFill>
            <a:gsLst>
              <a:gs pos="1250">
                <a:schemeClr val="tx1"/>
              </a:gs>
              <a:gs pos="100000">
                <a:schemeClr val="tx1"/>
              </a:gs>
            </a:gsLst>
            <a:lin ang="5400000" scaled="0"/>
          </a:gradFill>
          <a:latin typeface="+mj-lt"/>
          <a:ea typeface="+mn-ea"/>
          <a:cs typeface="+mn-cs"/>
        </a:defRPr>
      </a:lvl1pPr>
      <a:lvl2pPr marL="448198"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mn-cs"/>
        </a:defRPr>
      </a:lvl2pPr>
      <a:lvl3pPr marL="672298"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896397"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4pPr>
      <a:lvl5pPr marL="1120497"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5pPr>
      <a:lvl6pPr marL="2514539"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729"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918"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108"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78" rtl="0" eaLnBrk="1" latinLnBrk="0" hangingPunct="1">
        <a:defRPr sz="1765" kern="1200">
          <a:solidFill>
            <a:schemeClr val="tx1"/>
          </a:solidFill>
          <a:latin typeface="+mn-lt"/>
          <a:ea typeface="+mn-ea"/>
          <a:cs typeface="+mn-cs"/>
        </a:defRPr>
      </a:lvl1pPr>
      <a:lvl2pPr marL="457189" algn="l" defTabSz="914378" rtl="0" eaLnBrk="1" latinLnBrk="0" hangingPunct="1">
        <a:defRPr sz="1765" kern="1200">
          <a:solidFill>
            <a:schemeClr val="tx1"/>
          </a:solidFill>
          <a:latin typeface="+mn-lt"/>
          <a:ea typeface="+mn-ea"/>
          <a:cs typeface="+mn-cs"/>
        </a:defRPr>
      </a:lvl2pPr>
      <a:lvl3pPr marL="914378" algn="l" defTabSz="914378" rtl="0" eaLnBrk="1" latinLnBrk="0" hangingPunct="1">
        <a:defRPr sz="1765" kern="1200">
          <a:solidFill>
            <a:schemeClr val="tx1"/>
          </a:solidFill>
          <a:latin typeface="+mn-lt"/>
          <a:ea typeface="+mn-ea"/>
          <a:cs typeface="+mn-cs"/>
        </a:defRPr>
      </a:lvl3pPr>
      <a:lvl4pPr marL="1371567" algn="l" defTabSz="914378" rtl="0" eaLnBrk="1" latinLnBrk="0" hangingPunct="1">
        <a:defRPr sz="1765" kern="1200">
          <a:solidFill>
            <a:schemeClr val="tx1"/>
          </a:solidFill>
          <a:latin typeface="+mn-lt"/>
          <a:ea typeface="+mn-ea"/>
          <a:cs typeface="+mn-cs"/>
        </a:defRPr>
      </a:lvl4pPr>
      <a:lvl5pPr marL="1828756" algn="l" defTabSz="914378" rtl="0" eaLnBrk="1" latinLnBrk="0" hangingPunct="1">
        <a:defRPr sz="1765" kern="1200">
          <a:solidFill>
            <a:schemeClr val="tx1"/>
          </a:solidFill>
          <a:latin typeface="+mn-lt"/>
          <a:ea typeface="+mn-ea"/>
          <a:cs typeface="+mn-cs"/>
        </a:defRPr>
      </a:lvl5pPr>
      <a:lvl6pPr marL="2285946" algn="l" defTabSz="914378" rtl="0" eaLnBrk="1" latinLnBrk="0" hangingPunct="1">
        <a:defRPr sz="1765" kern="1200">
          <a:solidFill>
            <a:schemeClr val="tx1"/>
          </a:solidFill>
          <a:latin typeface="+mn-lt"/>
          <a:ea typeface="+mn-ea"/>
          <a:cs typeface="+mn-cs"/>
        </a:defRPr>
      </a:lvl6pPr>
      <a:lvl7pPr marL="2743134" algn="l" defTabSz="914378" rtl="0" eaLnBrk="1" latinLnBrk="0" hangingPunct="1">
        <a:defRPr sz="1765" kern="1200">
          <a:solidFill>
            <a:schemeClr val="tx1"/>
          </a:solidFill>
          <a:latin typeface="+mn-lt"/>
          <a:ea typeface="+mn-ea"/>
          <a:cs typeface="+mn-cs"/>
        </a:defRPr>
      </a:lvl7pPr>
      <a:lvl8pPr marL="3200323" algn="l" defTabSz="914378" rtl="0" eaLnBrk="1" latinLnBrk="0" hangingPunct="1">
        <a:defRPr sz="1765" kern="1200">
          <a:solidFill>
            <a:schemeClr val="tx1"/>
          </a:solidFill>
          <a:latin typeface="+mn-lt"/>
          <a:ea typeface="+mn-ea"/>
          <a:cs typeface="+mn-cs"/>
        </a:defRPr>
      </a:lvl8pPr>
      <a:lvl9pPr marL="3657513" algn="l" defTabSz="914378"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73" userDrawn="1">
          <p15:clr>
            <a:srgbClr val="C35EA4"/>
          </p15:clr>
        </p15:guide>
        <p15:guide id="4" pos="1517" userDrawn="1">
          <p15:clr>
            <a:srgbClr val="C35EA4"/>
          </p15:clr>
        </p15:guide>
        <p15:guide id="5" pos="2621" userDrawn="1">
          <p15:clr>
            <a:srgbClr val="C35EA4"/>
          </p15:clr>
        </p15:guide>
        <p15:guide id="6" pos="2765" userDrawn="1">
          <p15:clr>
            <a:srgbClr val="C35EA4"/>
          </p15:clr>
        </p15:guide>
        <p15:guide id="7" pos="3821" userDrawn="1">
          <p15:clr>
            <a:srgbClr val="C35EA4"/>
          </p15:clr>
        </p15:guide>
        <p15:guide id="8" pos="3989" userDrawn="1">
          <p15:clr>
            <a:srgbClr val="C35EA4"/>
          </p15:clr>
        </p15:guide>
        <p15:guide id="9" pos="5069" userDrawn="1">
          <p15:clr>
            <a:srgbClr val="C35EA4"/>
          </p15:clr>
        </p15:guide>
        <p15:guide id="10" pos="5213" userDrawn="1">
          <p15:clr>
            <a:srgbClr val="C35EA4"/>
          </p15:clr>
        </p15:guide>
        <p15:guide id="11" pos="6317" userDrawn="1">
          <p15:clr>
            <a:srgbClr val="C35EA4"/>
          </p15:clr>
        </p15:guide>
        <p15:guide id="12" pos="6461" userDrawn="1">
          <p15:clr>
            <a:srgbClr val="C35EA4"/>
          </p15:clr>
        </p15:guide>
        <p15:guide id="16" pos="365" userDrawn="1">
          <p15:clr>
            <a:srgbClr val="F26B43"/>
          </p15:clr>
        </p15:guide>
        <p15:guide id="17" pos="7541" userDrawn="1">
          <p15:clr>
            <a:srgbClr val="F26B43"/>
          </p15:clr>
        </p15:guide>
        <p15:guide id="18" orient="horz" pos="766" userDrawn="1">
          <p15:clr>
            <a:srgbClr val="5ACBF0"/>
          </p15:clr>
        </p15:guide>
        <p15:guide id="19" orient="horz" pos="1393" userDrawn="1">
          <p15:clr>
            <a:srgbClr val="5ACBF0"/>
          </p15:clr>
        </p15:guide>
        <p15:guide id="20" orient="horz" pos="617" userDrawn="1">
          <p15:clr>
            <a:srgbClr val="5ACBF0"/>
          </p15:clr>
        </p15:guide>
        <p15:guide id="21" orient="horz" pos="1544" userDrawn="1">
          <p15:clr>
            <a:srgbClr val="5ACBF0"/>
          </p15:clr>
        </p15:guide>
        <p15:guide id="22" orient="horz" pos="2172" userDrawn="1">
          <p15:clr>
            <a:srgbClr val="5ACBF0"/>
          </p15:clr>
        </p15:guide>
        <p15:guide id="23" orient="horz" pos="2320" userDrawn="1">
          <p15:clr>
            <a:srgbClr val="5ACBF0"/>
          </p15:clr>
        </p15:guide>
        <p15:guide id="25" orient="horz" pos="289" userDrawn="1">
          <p15:clr>
            <a:srgbClr val="F26B43"/>
          </p15:clr>
        </p15:guide>
        <p15:guide id="26" orient="horz" pos="4202" userDrawn="1">
          <p15:clr>
            <a:srgbClr val="F26B43"/>
          </p15:clr>
        </p15:guide>
        <p15:guide id="27" orient="horz" pos="2949" userDrawn="1">
          <p15:clr>
            <a:srgbClr val="5ACBF0"/>
          </p15:clr>
        </p15:guide>
        <p15:guide id="28" orient="horz" pos="3098" userDrawn="1">
          <p15:clr>
            <a:srgbClr val="5ACBF0"/>
          </p15:clr>
        </p15:guide>
        <p15:guide id="29" orient="horz" pos="3727" userDrawn="1">
          <p15:clr>
            <a:srgbClr val="5ACBF0"/>
          </p15:clr>
        </p15:guide>
        <p15:guide id="30" orient="horz" pos="3876" userDrawn="1">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6"/>
            <a:ext cx="11888787" cy="91757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74639" y="1212851"/>
            <a:ext cx="11887200" cy="555610"/>
          </a:xfrm>
          <a:prstGeom prst="rect">
            <a:avLst/>
          </a:prstGeom>
        </p:spPr>
        <p:txBody>
          <a:bodyPr vert="horz" wrap="square" lIns="146304" tIns="91440" rIns="146304" bIns="91440" rtlCol="0">
            <a:spAutoFit/>
          </a:bodyPr>
          <a:lstStyle/>
          <a:p>
            <a:pPr lvl="0"/>
            <a:r>
              <a:rPr lang="en-US"/>
              <a:t>Click to edit Master text styles</a:t>
            </a:r>
          </a:p>
        </p:txBody>
      </p:sp>
    </p:spTree>
    <p:extLst>
      <p:ext uri="{BB962C8B-B14F-4D97-AF65-F5344CB8AC3E}">
        <p14:creationId xmlns:p14="http://schemas.microsoft.com/office/powerpoint/2010/main" val="322341259"/>
      </p:ext>
    </p:extLst>
  </p:cSld>
  <p:clrMap bg1="lt1" tx1="dk1" bg2="lt2" tx2="dk2" accent1="accent1" accent2="accent2" accent3="accent3" accent4="accent4" accent5="accent5" accent6="accent6" hlink="hlink" folHlink="folHlink"/>
  <p:sldLayoutIdLst>
    <p:sldLayoutId id="2147483816" r:id="rId1"/>
  </p:sldLayoutIdLst>
  <p:transition>
    <p:fade/>
  </p:transition>
  <p:txStyles>
    <p:titleStyle>
      <a:lvl1pPr algn="l" defTabSz="931684" rtl="0" eaLnBrk="1" fontAlgn="base" hangingPunct="1">
        <a:lnSpc>
          <a:spcPct val="90000"/>
        </a:lnSpc>
        <a:spcBef>
          <a:spcPct val="0"/>
        </a:spcBef>
        <a:spcAft>
          <a:spcPct val="0"/>
        </a:spcAft>
        <a:defRPr lang="en-US" sz="4488" kern="1200" spc="-102" dirty="0">
          <a:ln w="3175">
            <a:noFill/>
          </a:ln>
          <a:gradFill>
            <a:gsLst>
              <a:gs pos="1250">
                <a:schemeClr val="tx1"/>
              </a:gs>
              <a:gs pos="100000">
                <a:schemeClr val="tx1"/>
              </a:gs>
            </a:gsLst>
            <a:lin ang="5400000" scaled="0"/>
          </a:gradFill>
          <a:latin typeface="+mj-lt"/>
          <a:ea typeface="ＭＳ Ｐゴシック" charset="0"/>
          <a:cs typeface="Segoe UI" pitchFamily="34" charset="0"/>
        </a:defRPr>
      </a:lvl1pPr>
      <a:lvl2pPr algn="l" defTabSz="931684" rtl="0" eaLnBrk="1" fontAlgn="base" hangingPunct="1">
        <a:lnSpc>
          <a:spcPct val="90000"/>
        </a:lnSpc>
        <a:spcBef>
          <a:spcPct val="0"/>
        </a:spcBef>
        <a:spcAft>
          <a:spcPct val="0"/>
        </a:spcAft>
        <a:defRPr sz="5399">
          <a:solidFill>
            <a:schemeClr val="tx1"/>
          </a:solidFill>
          <a:latin typeface="Segoe UI Light" charset="0"/>
          <a:ea typeface="ＭＳ Ｐゴシック" charset="0"/>
        </a:defRPr>
      </a:lvl2pPr>
      <a:lvl3pPr algn="l" defTabSz="931684" rtl="0" eaLnBrk="1" fontAlgn="base" hangingPunct="1">
        <a:lnSpc>
          <a:spcPct val="90000"/>
        </a:lnSpc>
        <a:spcBef>
          <a:spcPct val="0"/>
        </a:spcBef>
        <a:spcAft>
          <a:spcPct val="0"/>
        </a:spcAft>
        <a:defRPr sz="5399">
          <a:solidFill>
            <a:schemeClr val="tx1"/>
          </a:solidFill>
          <a:latin typeface="Segoe UI Light" charset="0"/>
          <a:ea typeface="ＭＳ Ｐゴシック" charset="0"/>
        </a:defRPr>
      </a:lvl3pPr>
      <a:lvl4pPr algn="l" defTabSz="931684" rtl="0" eaLnBrk="1" fontAlgn="base" hangingPunct="1">
        <a:lnSpc>
          <a:spcPct val="90000"/>
        </a:lnSpc>
        <a:spcBef>
          <a:spcPct val="0"/>
        </a:spcBef>
        <a:spcAft>
          <a:spcPct val="0"/>
        </a:spcAft>
        <a:defRPr sz="5399">
          <a:solidFill>
            <a:schemeClr val="tx1"/>
          </a:solidFill>
          <a:latin typeface="Segoe UI Light" charset="0"/>
          <a:ea typeface="ＭＳ Ｐゴシック" charset="0"/>
        </a:defRPr>
      </a:lvl4pPr>
      <a:lvl5pPr algn="l" defTabSz="931684" rtl="0" eaLnBrk="1" fontAlgn="base" hangingPunct="1">
        <a:lnSpc>
          <a:spcPct val="90000"/>
        </a:lnSpc>
        <a:spcBef>
          <a:spcPct val="0"/>
        </a:spcBef>
        <a:spcAft>
          <a:spcPct val="0"/>
        </a:spcAft>
        <a:defRPr sz="5399">
          <a:solidFill>
            <a:schemeClr val="tx1"/>
          </a:solidFill>
          <a:latin typeface="Segoe UI Light" charset="0"/>
          <a:ea typeface="ＭＳ Ｐゴシック" charset="0"/>
        </a:defRPr>
      </a:lvl5pPr>
      <a:lvl6pPr marL="457112" algn="l" defTabSz="931684" rtl="0" eaLnBrk="1" fontAlgn="base" hangingPunct="1">
        <a:lnSpc>
          <a:spcPct val="90000"/>
        </a:lnSpc>
        <a:spcBef>
          <a:spcPct val="0"/>
        </a:spcBef>
        <a:spcAft>
          <a:spcPct val="0"/>
        </a:spcAft>
        <a:defRPr sz="5399">
          <a:solidFill>
            <a:schemeClr val="tx1"/>
          </a:solidFill>
          <a:latin typeface="Segoe UI Light" charset="0"/>
          <a:ea typeface="ＭＳ Ｐゴシック" charset="0"/>
        </a:defRPr>
      </a:lvl6pPr>
      <a:lvl7pPr marL="914224" algn="l" defTabSz="931684" rtl="0" eaLnBrk="1" fontAlgn="base" hangingPunct="1">
        <a:lnSpc>
          <a:spcPct val="90000"/>
        </a:lnSpc>
        <a:spcBef>
          <a:spcPct val="0"/>
        </a:spcBef>
        <a:spcAft>
          <a:spcPct val="0"/>
        </a:spcAft>
        <a:defRPr sz="5399">
          <a:solidFill>
            <a:schemeClr val="tx1"/>
          </a:solidFill>
          <a:latin typeface="Segoe UI Light" charset="0"/>
          <a:ea typeface="ＭＳ Ｐゴシック" charset="0"/>
        </a:defRPr>
      </a:lvl7pPr>
      <a:lvl8pPr marL="1371336" algn="l" defTabSz="931684" rtl="0" eaLnBrk="1" fontAlgn="base" hangingPunct="1">
        <a:lnSpc>
          <a:spcPct val="90000"/>
        </a:lnSpc>
        <a:spcBef>
          <a:spcPct val="0"/>
        </a:spcBef>
        <a:spcAft>
          <a:spcPct val="0"/>
        </a:spcAft>
        <a:defRPr sz="5399">
          <a:solidFill>
            <a:schemeClr val="tx1"/>
          </a:solidFill>
          <a:latin typeface="Segoe UI Light" charset="0"/>
          <a:ea typeface="ＭＳ Ｐゴシック" charset="0"/>
        </a:defRPr>
      </a:lvl8pPr>
      <a:lvl9pPr marL="1828449" algn="l" defTabSz="931684" rtl="0" eaLnBrk="1" fontAlgn="base" hangingPunct="1">
        <a:lnSpc>
          <a:spcPct val="90000"/>
        </a:lnSpc>
        <a:spcBef>
          <a:spcPct val="0"/>
        </a:spcBef>
        <a:spcAft>
          <a:spcPct val="0"/>
        </a:spcAft>
        <a:defRPr sz="5399">
          <a:solidFill>
            <a:schemeClr val="tx1"/>
          </a:solidFill>
          <a:latin typeface="Segoe UI Light" charset="0"/>
          <a:ea typeface="ＭＳ Ｐゴシック" charset="0"/>
        </a:defRPr>
      </a:lvl9pPr>
    </p:titleStyle>
    <p:bodyStyle>
      <a:lvl1pPr marL="342834" indent="-342834" algn="l" defTabSz="931684" rtl="0" eaLnBrk="1" fontAlgn="base" hangingPunct="1">
        <a:lnSpc>
          <a:spcPct val="90000"/>
        </a:lnSpc>
        <a:spcBef>
          <a:spcPct val="20000"/>
        </a:spcBef>
        <a:spcAft>
          <a:spcPct val="0"/>
        </a:spcAft>
        <a:buSzPct val="90000"/>
        <a:buFont typeface="Arial" charset="0"/>
        <a:buChar char="•"/>
        <a:defRPr sz="2652" kern="1200">
          <a:gradFill>
            <a:gsLst>
              <a:gs pos="1250">
                <a:schemeClr val="tx1"/>
              </a:gs>
              <a:gs pos="100000">
                <a:schemeClr val="tx1"/>
              </a:gs>
            </a:gsLst>
            <a:lin ang="5400000" scaled="0"/>
          </a:gradFill>
          <a:latin typeface="+mj-lt"/>
          <a:ea typeface="ＭＳ Ｐゴシック" charset="0"/>
          <a:cs typeface="ＭＳ Ｐゴシック" charset="0"/>
        </a:defRPr>
      </a:lvl1pPr>
      <a:lvl2pPr marL="584088" indent="-241253" algn="l" defTabSz="931684" rtl="0" eaLnBrk="1" fontAlgn="base" hangingPunct="1">
        <a:lnSpc>
          <a:spcPct val="90000"/>
        </a:lnSpc>
        <a:spcBef>
          <a:spcPct val="20000"/>
        </a:spcBef>
        <a:spcAft>
          <a:spcPct val="0"/>
        </a:spcAft>
        <a:buSzPct val="90000"/>
        <a:buFont typeface="Arial" charset="0"/>
        <a:buChar char="•"/>
        <a:defRPr sz="2400" kern="1200">
          <a:gradFill>
            <a:gsLst>
              <a:gs pos="1250">
                <a:schemeClr val="tx1"/>
              </a:gs>
              <a:gs pos="100000">
                <a:schemeClr val="tx1"/>
              </a:gs>
            </a:gsLst>
            <a:lin ang="5400000" scaled="0"/>
          </a:gradFill>
          <a:latin typeface="+mn-lt"/>
          <a:ea typeface="ＭＳ Ｐゴシック" charset="0"/>
          <a:cs typeface="+mn-cs"/>
        </a:defRPr>
      </a:lvl2pPr>
      <a:lvl3pPr marL="799946" indent="-228557" algn="l" defTabSz="931684" rtl="0" eaLnBrk="1" fontAlgn="base" hangingPunct="1">
        <a:lnSpc>
          <a:spcPct val="90000"/>
        </a:lnSpc>
        <a:spcBef>
          <a:spcPct val="20000"/>
        </a:spcBef>
        <a:spcAft>
          <a:spcPct val="0"/>
        </a:spcAft>
        <a:buSzPct val="90000"/>
        <a:buFont typeface="Arial" charset="0"/>
        <a:buChar char="•"/>
        <a:defRPr sz="2000" kern="1200">
          <a:gradFill>
            <a:gsLst>
              <a:gs pos="1250">
                <a:schemeClr val="tx1"/>
              </a:gs>
              <a:gs pos="100000">
                <a:schemeClr val="tx1"/>
              </a:gs>
            </a:gsLst>
            <a:lin ang="5400000" scaled="0"/>
          </a:gradFill>
          <a:latin typeface="+mn-lt"/>
          <a:ea typeface="ＭＳ Ｐゴシック" charset="0"/>
          <a:cs typeface="+mn-cs"/>
        </a:defRPr>
      </a:lvl3pPr>
      <a:lvl4pPr marL="1028503" indent="-228557" algn="l" defTabSz="931684" rtl="0" eaLnBrk="1" fontAlgn="base" hangingPunct="1">
        <a:lnSpc>
          <a:spcPct val="90000"/>
        </a:lnSpc>
        <a:spcBef>
          <a:spcPct val="20000"/>
        </a:spcBef>
        <a:spcAft>
          <a:spcPct val="0"/>
        </a:spcAft>
        <a:buSzPct val="90000"/>
        <a:buFont typeface="Arial" charset="0"/>
        <a:buChar char="•"/>
        <a:defRPr kern="1200">
          <a:gradFill>
            <a:gsLst>
              <a:gs pos="1250">
                <a:schemeClr val="tx1"/>
              </a:gs>
              <a:gs pos="100000">
                <a:schemeClr val="tx1"/>
              </a:gs>
            </a:gsLst>
            <a:lin ang="5400000" scaled="0"/>
          </a:gradFill>
          <a:latin typeface="+mn-lt"/>
          <a:ea typeface="ＭＳ Ｐゴシック" charset="0"/>
          <a:cs typeface="+mn-cs"/>
        </a:defRPr>
      </a:lvl4pPr>
      <a:lvl5pPr marL="1257058" indent="-228557" algn="l" defTabSz="931684" rtl="0" eaLnBrk="1" fontAlgn="base" hangingPunct="1">
        <a:lnSpc>
          <a:spcPct val="90000"/>
        </a:lnSpc>
        <a:spcBef>
          <a:spcPct val="20000"/>
        </a:spcBef>
        <a:spcAft>
          <a:spcPct val="0"/>
        </a:spcAft>
        <a:buSzPct val="90000"/>
        <a:buFont typeface="Arial" charset="0"/>
        <a:buChar char="•"/>
        <a:defRPr kern="1200">
          <a:gradFill>
            <a:gsLst>
              <a:gs pos="1250">
                <a:schemeClr val="tx1"/>
              </a:gs>
              <a:gs pos="100000">
                <a:schemeClr val="tx1"/>
              </a:gs>
            </a:gsLst>
            <a:lin ang="5400000" scaled="0"/>
          </a:gradFill>
          <a:latin typeface="+mn-lt"/>
          <a:ea typeface="ＭＳ Ｐゴシック" charset="0"/>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6"/>
            <a:ext cx="11889564" cy="91757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74642" y="1212851"/>
            <a:ext cx="11887198" cy="2092881"/>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42" cstate="screen">
            <a:extLst>
              <a:ext uri="{28A0092B-C50C-407E-A947-70E740481C1C}">
                <a14:useLocalDpi xmlns:a14="http://schemas.microsoft.com/office/drawing/2010/main"/>
              </a:ext>
            </a:extLst>
          </a:blip>
          <a:stretch>
            <a:fillRect/>
          </a:stretch>
        </p:blipFill>
        <p:spPr>
          <a:xfrm rot="5400000">
            <a:off x="9371797" y="3072300"/>
            <a:ext cx="6995160" cy="849926"/>
          </a:xfrm>
          <a:prstGeom prst="rect">
            <a:avLst/>
          </a:prstGeom>
        </p:spPr>
      </p:pic>
      <p:pic>
        <p:nvPicPr>
          <p:cNvPr id="3" name="Picture 2" descr="images of people using computers and phones">
            <a:extLst>
              <a:ext uri="{FF2B5EF4-FFF2-40B4-BE49-F238E27FC236}">
                <a16:creationId xmlns:a16="http://schemas.microsoft.com/office/drawing/2014/main" id="{F28B1181-B868-14B9-D8D5-1317C13C5789}"/>
              </a:ext>
            </a:extLst>
          </p:cNvPr>
          <p:cNvPicPr>
            <a:picLocks noChangeAspect="1" noChangeArrowheads="1"/>
          </p:cNvPicPr>
          <p:nvPr userDrawn="1"/>
        </p:nvPicPr>
        <p:blipFill rotWithShape="1">
          <a:blip r:embed="rId43">
            <a:extLst>
              <a:ext uri="{28A0092B-C50C-407E-A947-70E740481C1C}">
                <a14:useLocalDpi xmlns:a14="http://schemas.microsoft.com/office/drawing/2010/main" val="0"/>
              </a:ext>
            </a:extLst>
          </a:blip>
          <a:srcRect/>
          <a:stretch/>
        </p:blipFill>
        <p:spPr bwMode="auto">
          <a:xfrm>
            <a:off x="11706128" y="6756863"/>
            <a:ext cx="738286" cy="237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946406"/>
      </p:ext>
    </p:extLst>
  </p:cSld>
  <p:clrMap bg1="lt1" tx1="dk1" bg2="lt2" tx2="dk2" accent1="accent1" accent2="accent2" accent3="accent3" accent4="accent4" accent5="accent5" accent6="accent6" hlink="hlink" folHlink="folHlink"/>
  <p:sldLayoutIdLst>
    <p:sldLayoutId id="2147483958" r:id="rId1"/>
    <p:sldLayoutId id="2147483959" r:id="rId2"/>
    <p:sldLayoutId id="2147483960" r:id="rId3"/>
    <p:sldLayoutId id="2147483961" r:id="rId4"/>
    <p:sldLayoutId id="2147483962" r:id="rId5"/>
    <p:sldLayoutId id="2147483963" r:id="rId6"/>
    <p:sldLayoutId id="2147483964" r:id="rId7"/>
    <p:sldLayoutId id="2147483965" r:id="rId8"/>
    <p:sldLayoutId id="2147483966" r:id="rId9"/>
    <p:sldLayoutId id="2147483967" r:id="rId10"/>
    <p:sldLayoutId id="2147483968" r:id="rId11"/>
    <p:sldLayoutId id="2147483969" r:id="rId12"/>
    <p:sldLayoutId id="2147483970" r:id="rId13"/>
    <p:sldLayoutId id="2147483971" r:id="rId14"/>
    <p:sldLayoutId id="2147483972" r:id="rId15"/>
    <p:sldLayoutId id="2147483973" r:id="rId16"/>
    <p:sldLayoutId id="2147483974" r:id="rId17"/>
    <p:sldLayoutId id="2147483975" r:id="rId18"/>
    <p:sldLayoutId id="2147483976" r:id="rId19"/>
    <p:sldLayoutId id="2147483977" r:id="rId20"/>
    <p:sldLayoutId id="2147483978" r:id="rId21"/>
    <p:sldLayoutId id="2147483979" r:id="rId22"/>
    <p:sldLayoutId id="2147483980" r:id="rId23"/>
    <p:sldLayoutId id="2147483981" r:id="rId24"/>
    <p:sldLayoutId id="2147483982" r:id="rId25"/>
    <p:sldLayoutId id="2147483983" r:id="rId26"/>
    <p:sldLayoutId id="2147483984" r:id="rId27"/>
    <p:sldLayoutId id="2147483986" r:id="rId28"/>
    <p:sldLayoutId id="2147483987" r:id="rId29"/>
    <p:sldLayoutId id="2147483988" r:id="rId30"/>
    <p:sldLayoutId id="2147483989" r:id="rId31"/>
    <p:sldLayoutId id="2147483990" r:id="rId32"/>
    <p:sldLayoutId id="2147483991" r:id="rId33"/>
    <p:sldLayoutId id="2147483992" r:id="rId34"/>
    <p:sldLayoutId id="2147483995" r:id="rId35"/>
    <p:sldLayoutId id="2147483996" r:id="rId36"/>
    <p:sldLayoutId id="2147483997" r:id="rId37"/>
    <p:sldLayoutId id="2147483998" r:id="rId38"/>
    <p:sldLayoutId id="2147483999" r:id="rId39"/>
    <p:sldLayoutId id="2147484001" r:id="rId40"/>
  </p:sldLayoutIdLst>
  <p:transition>
    <p:fade/>
  </p:transition>
  <p:txStyles>
    <p:titleStyle>
      <a:lvl1pPr algn="l" defTabSz="932384" rtl="0" eaLnBrk="1" latinLnBrk="0" hangingPunct="1">
        <a:lnSpc>
          <a:spcPct val="90000"/>
        </a:lnSpc>
        <a:spcBef>
          <a:spcPct val="0"/>
        </a:spcBef>
        <a:buNone/>
        <a:defRPr lang="en-US" sz="3600" b="1" i="0" kern="1200" cap="none" spc="-102" baseline="0" dirty="0" smtClean="0">
          <a:ln w="3175">
            <a:noFill/>
          </a:ln>
          <a:gradFill>
            <a:gsLst>
              <a:gs pos="1250">
                <a:schemeClr val="tx1"/>
              </a:gs>
              <a:gs pos="100000">
                <a:schemeClr val="tx1"/>
              </a:gs>
            </a:gsLst>
            <a:lin ang="5400000" scaled="0"/>
          </a:gradFill>
          <a:effectLst/>
          <a:latin typeface="Segoe UI Semibold" panose="020B0502040204020203" pitchFamily="34" charset="0"/>
          <a:ea typeface="+mn-ea"/>
          <a:cs typeface="Segoe UI Semibold" panose="020B0502040204020203" pitchFamily="34" charset="0"/>
        </a:defRPr>
      </a:lvl1pPr>
    </p:titleStyle>
    <p:bodyStyle>
      <a:lvl1pPr marL="342768" marR="0" indent="-342768" algn="l" defTabSz="932384" rtl="0" eaLnBrk="1" fontAlgn="auto" latinLnBrk="0" hangingPunct="1">
        <a:lnSpc>
          <a:spcPct val="90000"/>
        </a:lnSpc>
        <a:spcBef>
          <a:spcPct val="20000"/>
        </a:spcBef>
        <a:spcAft>
          <a:spcPts val="0"/>
        </a:spcAft>
        <a:buClrTx/>
        <a:buSzPct val="90000"/>
        <a:buFont typeface="Arial" pitchFamily="34" charset="0"/>
        <a:buChar char="•"/>
        <a:tabLst/>
        <a:defRPr sz="3998" b="0" i="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583975" marR="0" indent="-241206" algn="l" defTabSz="932384" rtl="0" eaLnBrk="1" fontAlgn="auto" latinLnBrk="0" hangingPunct="1">
        <a:lnSpc>
          <a:spcPct val="90000"/>
        </a:lnSpc>
        <a:spcBef>
          <a:spcPct val="20000"/>
        </a:spcBef>
        <a:spcAft>
          <a:spcPts val="0"/>
        </a:spcAft>
        <a:buClrTx/>
        <a:buSzPct val="90000"/>
        <a:buFont typeface="Arial" pitchFamily="34" charset="0"/>
        <a:buChar char="•"/>
        <a:tabLst/>
        <a:defRPr sz="2400" b="0" i="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2pPr>
      <a:lvl3pPr marL="799792" marR="0" indent="-228513" algn="l" defTabSz="932384" rtl="0" eaLnBrk="1" fontAlgn="auto" latinLnBrk="0" hangingPunct="1">
        <a:lnSpc>
          <a:spcPct val="90000"/>
        </a:lnSpc>
        <a:spcBef>
          <a:spcPct val="20000"/>
        </a:spcBef>
        <a:spcAft>
          <a:spcPts val="0"/>
        </a:spcAft>
        <a:buClrTx/>
        <a:buSzPct val="90000"/>
        <a:buFont typeface="Arial" pitchFamily="34" charset="0"/>
        <a:buChar char="•"/>
        <a:tabLst/>
        <a:defRPr sz="2000" b="0" i="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3pPr>
      <a:lvl4pPr marL="1028305" marR="0" indent="-228513" algn="l" defTabSz="932384" rtl="0" eaLnBrk="1" fontAlgn="auto" latinLnBrk="0" hangingPunct="1">
        <a:lnSpc>
          <a:spcPct val="90000"/>
        </a:lnSpc>
        <a:spcBef>
          <a:spcPct val="20000"/>
        </a:spcBef>
        <a:spcAft>
          <a:spcPts val="0"/>
        </a:spcAft>
        <a:buClrTx/>
        <a:buSzPct val="90000"/>
        <a:buFont typeface="Arial" pitchFamily="34" charset="0"/>
        <a:buChar char="•"/>
        <a:tabLst/>
        <a:defRPr sz="1800" b="0" i="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4pPr>
      <a:lvl5pPr marL="1256817" marR="0" indent="-228513" algn="l" defTabSz="932384" rtl="0" eaLnBrk="1" fontAlgn="auto" latinLnBrk="0" hangingPunct="1">
        <a:lnSpc>
          <a:spcPct val="90000"/>
        </a:lnSpc>
        <a:spcBef>
          <a:spcPct val="20000"/>
        </a:spcBef>
        <a:spcAft>
          <a:spcPts val="0"/>
        </a:spcAft>
        <a:buClrTx/>
        <a:buSzPct val="90000"/>
        <a:buFont typeface="Arial" pitchFamily="34" charset="0"/>
        <a:buChar char="•"/>
        <a:tabLst/>
        <a:defRPr sz="1800" b="0" i="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5pPr>
      <a:lvl6pPr marL="2564055" indent="-233096"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248" indent="-233096"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6441" indent="-233096"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2633" indent="-233096"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384" rtl="0" eaLnBrk="1" latinLnBrk="0" hangingPunct="1">
        <a:defRPr sz="1800" kern="1200">
          <a:solidFill>
            <a:schemeClr val="tx1"/>
          </a:solidFill>
          <a:latin typeface="+mn-lt"/>
          <a:ea typeface="+mn-ea"/>
          <a:cs typeface="+mn-cs"/>
        </a:defRPr>
      </a:lvl1pPr>
      <a:lvl2pPr marL="466191" algn="l" defTabSz="932384" rtl="0" eaLnBrk="1" latinLnBrk="0" hangingPunct="1">
        <a:defRPr sz="1800" kern="1200">
          <a:solidFill>
            <a:schemeClr val="tx1"/>
          </a:solidFill>
          <a:latin typeface="+mn-lt"/>
          <a:ea typeface="+mn-ea"/>
          <a:cs typeface="+mn-cs"/>
        </a:defRPr>
      </a:lvl2pPr>
      <a:lvl3pPr marL="932384" algn="l" defTabSz="932384" rtl="0" eaLnBrk="1" latinLnBrk="0" hangingPunct="1">
        <a:defRPr sz="1800" kern="1200">
          <a:solidFill>
            <a:schemeClr val="tx1"/>
          </a:solidFill>
          <a:latin typeface="+mn-lt"/>
          <a:ea typeface="+mn-ea"/>
          <a:cs typeface="+mn-cs"/>
        </a:defRPr>
      </a:lvl3pPr>
      <a:lvl4pPr marL="1398576" algn="l" defTabSz="932384" rtl="0" eaLnBrk="1" latinLnBrk="0" hangingPunct="1">
        <a:defRPr sz="1800" kern="1200">
          <a:solidFill>
            <a:schemeClr val="tx1"/>
          </a:solidFill>
          <a:latin typeface="+mn-lt"/>
          <a:ea typeface="+mn-ea"/>
          <a:cs typeface="+mn-cs"/>
        </a:defRPr>
      </a:lvl4pPr>
      <a:lvl5pPr marL="1864768" algn="l" defTabSz="932384" rtl="0" eaLnBrk="1" latinLnBrk="0" hangingPunct="1">
        <a:defRPr sz="1800" kern="1200">
          <a:solidFill>
            <a:schemeClr val="tx1"/>
          </a:solidFill>
          <a:latin typeface="+mn-lt"/>
          <a:ea typeface="+mn-ea"/>
          <a:cs typeface="+mn-cs"/>
        </a:defRPr>
      </a:lvl5pPr>
      <a:lvl6pPr marL="2330960" algn="l" defTabSz="932384" rtl="0" eaLnBrk="1" latinLnBrk="0" hangingPunct="1">
        <a:defRPr sz="1800" kern="1200">
          <a:solidFill>
            <a:schemeClr val="tx1"/>
          </a:solidFill>
          <a:latin typeface="+mn-lt"/>
          <a:ea typeface="+mn-ea"/>
          <a:cs typeface="+mn-cs"/>
        </a:defRPr>
      </a:lvl6pPr>
      <a:lvl7pPr marL="2797152" algn="l" defTabSz="932384" rtl="0" eaLnBrk="1" latinLnBrk="0" hangingPunct="1">
        <a:defRPr sz="1800" kern="1200">
          <a:solidFill>
            <a:schemeClr val="tx1"/>
          </a:solidFill>
          <a:latin typeface="+mn-lt"/>
          <a:ea typeface="+mn-ea"/>
          <a:cs typeface="+mn-cs"/>
        </a:defRPr>
      </a:lvl7pPr>
      <a:lvl8pPr marL="3263343" algn="l" defTabSz="932384" rtl="0" eaLnBrk="1" latinLnBrk="0" hangingPunct="1">
        <a:defRPr sz="1800" kern="1200">
          <a:solidFill>
            <a:schemeClr val="tx1"/>
          </a:solidFill>
          <a:latin typeface="+mn-lt"/>
          <a:ea typeface="+mn-ea"/>
          <a:cs typeface="+mn-cs"/>
        </a:defRPr>
      </a:lvl8pPr>
      <a:lvl9pPr marL="3729537" algn="l" defTabSz="93238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365" userDrawn="1">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600059" y="466301"/>
            <a:ext cx="11239464" cy="56502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95915" y="1464080"/>
            <a:ext cx="11239464" cy="1644855"/>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26">
            <a:extLst>
              <a:ext uri="{28A0092B-C50C-407E-A947-70E740481C1C}">
                <a14:useLocalDpi xmlns:a14="http://schemas.microsoft.com/office/drawing/2010/main"/>
              </a:ext>
            </a:extLst>
          </a:blip>
          <a:stretch>
            <a:fillRect/>
          </a:stretch>
        </p:blipFill>
        <p:spPr>
          <a:xfrm rot="5400000">
            <a:off x="9475748" y="3001154"/>
            <a:ext cx="6994525" cy="992217"/>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436475" cy="6994525"/>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96951" cy="59686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8475" cy="298433"/>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a:gradFill>
                <a:gsLst>
                  <a:gs pos="0">
                    <a:srgbClr val="FFFFFF"/>
                  </a:gs>
                  <a:gs pos="100000">
                    <a:srgbClr val="FFFFFF"/>
                  </a:gs>
                </a:gsLst>
                <a:lin ang="5400000" scaled="0"/>
              </a:gradFill>
              <a:ea typeface="Segoe UI" pitchFamily="34" charset="0"/>
              <a:cs typeface="Segoe UI" pitchFamily="34" charset="0"/>
            </a:endParaRPr>
          </a:p>
        </p:txBody>
      </p:sp>
      <p:pic>
        <p:nvPicPr>
          <p:cNvPr id="5" name="Picture 2" descr="images of people using computers and phones">
            <a:extLst>
              <a:ext uri="{FF2B5EF4-FFF2-40B4-BE49-F238E27FC236}">
                <a16:creationId xmlns:a16="http://schemas.microsoft.com/office/drawing/2014/main" id="{D700B7A4-882D-D979-74C3-F3C781E075AB}"/>
              </a:ext>
            </a:extLst>
          </p:cNvPr>
          <p:cNvPicPr>
            <a:picLocks noChangeAspect="1" noChangeArrowheads="1"/>
          </p:cNvPicPr>
          <p:nvPr userDrawn="1"/>
        </p:nvPicPr>
        <p:blipFill rotWithShape="1">
          <a:blip r:embed="rId27">
            <a:extLst>
              <a:ext uri="{28A0092B-C50C-407E-A947-70E740481C1C}">
                <a14:useLocalDpi xmlns:a14="http://schemas.microsoft.com/office/drawing/2010/main" val="0"/>
              </a:ext>
            </a:extLst>
          </a:blip>
          <a:srcRect/>
          <a:stretch/>
        </p:blipFill>
        <p:spPr bwMode="auto">
          <a:xfrm>
            <a:off x="11698189" y="6756862"/>
            <a:ext cx="738286" cy="237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3765330"/>
      </p:ext>
    </p:extLst>
  </p:cSld>
  <p:clrMap bg1="lt1" tx1="dk1" bg2="lt2" tx2="dk2" accent1="accent1" accent2="accent2" accent3="accent3" accent4="accent4" accent5="accent5" accent6="accent6" hlink="hlink" folHlink="folHlink"/>
  <p:sldLayoutIdLst>
    <p:sldLayoutId id="2147484013" r:id="rId1"/>
    <p:sldLayoutId id="2147484014" r:id="rId2"/>
    <p:sldLayoutId id="2147484015" r:id="rId3"/>
    <p:sldLayoutId id="2147484016" r:id="rId4"/>
    <p:sldLayoutId id="2147484017" r:id="rId5"/>
    <p:sldLayoutId id="2147484018" r:id="rId6"/>
    <p:sldLayoutId id="2147484019" r:id="rId7"/>
    <p:sldLayoutId id="2147484020" r:id="rId8"/>
    <p:sldLayoutId id="2147484021" r:id="rId9"/>
    <p:sldLayoutId id="2147484022" r:id="rId10"/>
    <p:sldLayoutId id="2147484023" r:id="rId11"/>
    <p:sldLayoutId id="2147484024" r:id="rId12"/>
    <p:sldLayoutId id="2147484025" r:id="rId13"/>
    <p:sldLayoutId id="2147484026" r:id="rId14"/>
    <p:sldLayoutId id="2147484027" r:id="rId15"/>
    <p:sldLayoutId id="2147484028" r:id="rId16"/>
    <p:sldLayoutId id="2147484029" r:id="rId17"/>
    <p:sldLayoutId id="2147484030" r:id="rId18"/>
    <p:sldLayoutId id="2147484031" r:id="rId19"/>
    <p:sldLayoutId id="2147484032" r:id="rId20"/>
    <p:sldLayoutId id="2147484034" r:id="rId21"/>
    <p:sldLayoutId id="2147484035" r:id="rId22"/>
    <p:sldLayoutId id="2147484036" r:id="rId23"/>
    <p:sldLayoutId id="2147484037" r:id="rId24"/>
  </p:sldLayoutIdLst>
  <p:transition>
    <p:fade/>
  </p:transition>
  <p:hf sldNum="0" hdr="0" ftr="0" dt="0"/>
  <p:txStyles>
    <p:titleStyle>
      <a:lvl1pPr algn="l" defTabSz="951304" rtl="0" eaLnBrk="1" latinLnBrk="0" hangingPunct="1">
        <a:lnSpc>
          <a:spcPct val="100000"/>
        </a:lnSpc>
        <a:spcBef>
          <a:spcPct val="0"/>
        </a:spcBef>
        <a:buNone/>
        <a:defRPr lang="en-US" sz="3672" b="1" kern="1200" cap="none" spc="-51"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33149"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56"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66298"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40" kern="1200" spc="0" baseline="0">
          <a:gradFill>
            <a:gsLst>
              <a:gs pos="1250">
                <a:schemeClr val="tx1"/>
              </a:gs>
              <a:gs pos="100000">
                <a:schemeClr val="tx1"/>
              </a:gs>
            </a:gsLst>
            <a:lin ang="5400000" scaled="0"/>
          </a:gradFill>
          <a:latin typeface="+mn-lt"/>
          <a:ea typeface="+mn-ea"/>
          <a:cs typeface="+mn-cs"/>
        </a:defRPr>
      </a:lvl2pPr>
      <a:lvl3pPr marL="670304" marR="0" indent="-204005"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32" kern="1200" spc="0" baseline="0">
          <a:gradFill>
            <a:gsLst>
              <a:gs pos="1250">
                <a:schemeClr val="tx1"/>
              </a:gs>
              <a:gs pos="100000">
                <a:schemeClr val="tx1"/>
              </a:gs>
            </a:gsLst>
            <a:lin ang="5400000" scaled="0"/>
          </a:gradFill>
          <a:latin typeface="+mn-lt"/>
          <a:ea typeface="+mn-ea"/>
          <a:cs typeface="+mn-cs"/>
        </a:defRPr>
      </a:lvl3pPr>
      <a:lvl4pPr marL="859738" marR="0" indent="-184576"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gradFill>
            <a:gsLst>
              <a:gs pos="1250">
                <a:schemeClr val="tx1"/>
              </a:gs>
              <a:gs pos="100000">
                <a:schemeClr val="tx1"/>
              </a:gs>
            </a:gsLst>
            <a:lin ang="5400000" scaled="0"/>
          </a:gradFill>
          <a:latin typeface="+mn-lt"/>
          <a:ea typeface="+mn-ea"/>
          <a:cs typeface="+mn-cs"/>
        </a:defRPr>
      </a:lvl4pPr>
      <a:lvl5pPr marL="1044314" marR="0" indent="-171624"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gradFill>
            <a:gsLst>
              <a:gs pos="1250">
                <a:schemeClr val="tx1"/>
              </a:gs>
              <a:gs pos="100000">
                <a:schemeClr val="tx1"/>
              </a:gs>
            </a:gsLst>
            <a:lin ang="5400000" scaled="0"/>
          </a:gradFill>
          <a:latin typeface="+mn-lt"/>
          <a:ea typeface="+mn-ea"/>
          <a:cs typeface="+mn-cs"/>
        </a:defRPr>
      </a:lvl5pPr>
      <a:lvl6pPr marL="2616084"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91737"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567389"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4043042"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9pPr>
    </p:bodyStyle>
    <p:otherStyle>
      <a:defPPr>
        <a:defRPr lang="en-US"/>
      </a:defPPr>
      <a:lvl1pPr marL="0" algn="l" defTabSz="951304" rtl="0" eaLnBrk="1" latinLnBrk="0" hangingPunct="1">
        <a:defRPr sz="1836" kern="1200">
          <a:solidFill>
            <a:schemeClr val="tx1"/>
          </a:solidFill>
          <a:latin typeface="+mn-lt"/>
          <a:ea typeface="+mn-ea"/>
          <a:cs typeface="+mn-cs"/>
        </a:defRPr>
      </a:lvl1pPr>
      <a:lvl2pPr marL="475652" algn="l" defTabSz="951304" rtl="0" eaLnBrk="1" latinLnBrk="0" hangingPunct="1">
        <a:defRPr sz="1836" kern="1200">
          <a:solidFill>
            <a:schemeClr val="tx1"/>
          </a:solidFill>
          <a:latin typeface="+mn-lt"/>
          <a:ea typeface="+mn-ea"/>
          <a:cs typeface="+mn-cs"/>
        </a:defRPr>
      </a:lvl2pPr>
      <a:lvl3pPr marL="951304" algn="l" defTabSz="951304" rtl="0" eaLnBrk="1" latinLnBrk="0" hangingPunct="1">
        <a:defRPr sz="1836" kern="1200">
          <a:solidFill>
            <a:schemeClr val="tx1"/>
          </a:solidFill>
          <a:latin typeface="+mn-lt"/>
          <a:ea typeface="+mn-ea"/>
          <a:cs typeface="+mn-cs"/>
        </a:defRPr>
      </a:lvl3pPr>
      <a:lvl4pPr marL="1426955" algn="l" defTabSz="951304" rtl="0" eaLnBrk="1" latinLnBrk="0" hangingPunct="1">
        <a:defRPr sz="1836" kern="1200">
          <a:solidFill>
            <a:schemeClr val="tx1"/>
          </a:solidFill>
          <a:latin typeface="+mn-lt"/>
          <a:ea typeface="+mn-ea"/>
          <a:cs typeface="+mn-cs"/>
        </a:defRPr>
      </a:lvl4pPr>
      <a:lvl5pPr marL="1902607" algn="l" defTabSz="951304" rtl="0" eaLnBrk="1" latinLnBrk="0" hangingPunct="1">
        <a:defRPr sz="1836" kern="1200">
          <a:solidFill>
            <a:schemeClr val="tx1"/>
          </a:solidFill>
          <a:latin typeface="+mn-lt"/>
          <a:ea typeface="+mn-ea"/>
          <a:cs typeface="+mn-cs"/>
        </a:defRPr>
      </a:lvl5pPr>
      <a:lvl6pPr marL="2378260" algn="l" defTabSz="951304" rtl="0" eaLnBrk="1" latinLnBrk="0" hangingPunct="1">
        <a:defRPr sz="1836" kern="1200">
          <a:solidFill>
            <a:schemeClr val="tx1"/>
          </a:solidFill>
          <a:latin typeface="+mn-lt"/>
          <a:ea typeface="+mn-ea"/>
          <a:cs typeface="+mn-cs"/>
        </a:defRPr>
      </a:lvl6pPr>
      <a:lvl7pPr marL="2853911" algn="l" defTabSz="951304" rtl="0" eaLnBrk="1" latinLnBrk="0" hangingPunct="1">
        <a:defRPr sz="1836" kern="1200">
          <a:solidFill>
            <a:schemeClr val="tx1"/>
          </a:solidFill>
          <a:latin typeface="+mn-lt"/>
          <a:ea typeface="+mn-ea"/>
          <a:cs typeface="+mn-cs"/>
        </a:defRPr>
      </a:lvl7pPr>
      <a:lvl8pPr marL="3329562" algn="l" defTabSz="951304" rtl="0" eaLnBrk="1" latinLnBrk="0" hangingPunct="1">
        <a:defRPr sz="1836" kern="1200">
          <a:solidFill>
            <a:schemeClr val="tx1"/>
          </a:solidFill>
          <a:latin typeface="+mn-lt"/>
          <a:ea typeface="+mn-ea"/>
          <a:cs typeface="+mn-cs"/>
        </a:defRPr>
      </a:lvl8pPr>
      <a:lvl9pPr marL="3805215" algn="l" defTabSz="951304" rtl="0" eaLnBrk="1" latinLnBrk="0" hangingPunct="1">
        <a:defRPr sz="1836"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6"/>
            <a:ext cx="11889564" cy="91757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74642" y="1212851"/>
            <a:ext cx="11887198" cy="2092881"/>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44" cstate="screen">
            <a:extLst>
              <a:ext uri="{28A0092B-C50C-407E-A947-70E740481C1C}">
                <a14:useLocalDpi xmlns:a14="http://schemas.microsoft.com/office/drawing/2010/main"/>
              </a:ext>
            </a:extLst>
          </a:blip>
          <a:stretch>
            <a:fillRect/>
          </a:stretch>
        </p:blipFill>
        <p:spPr>
          <a:xfrm rot="5400000">
            <a:off x="9371797" y="3072300"/>
            <a:ext cx="6995160" cy="849926"/>
          </a:xfrm>
          <a:prstGeom prst="rect">
            <a:avLst/>
          </a:prstGeom>
        </p:spPr>
      </p:pic>
      <p:pic>
        <p:nvPicPr>
          <p:cNvPr id="3" name="Picture 2" descr="images of people using computers and phones">
            <a:extLst>
              <a:ext uri="{FF2B5EF4-FFF2-40B4-BE49-F238E27FC236}">
                <a16:creationId xmlns:a16="http://schemas.microsoft.com/office/drawing/2014/main" id="{01616CE9-9165-9514-28E0-D29131C5608F}"/>
              </a:ext>
            </a:extLst>
          </p:cNvPr>
          <p:cNvPicPr>
            <a:picLocks noChangeAspect="1" noChangeArrowheads="1"/>
          </p:cNvPicPr>
          <p:nvPr userDrawn="1"/>
        </p:nvPicPr>
        <p:blipFill rotWithShape="1">
          <a:blip r:embed="rId45">
            <a:extLst>
              <a:ext uri="{28A0092B-C50C-407E-A947-70E740481C1C}">
                <a14:useLocalDpi xmlns:a14="http://schemas.microsoft.com/office/drawing/2010/main" val="0"/>
              </a:ext>
            </a:extLst>
          </a:blip>
          <a:srcRect/>
          <a:stretch/>
        </p:blipFill>
        <p:spPr bwMode="auto">
          <a:xfrm>
            <a:off x="11698189" y="6756863"/>
            <a:ext cx="738286" cy="237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4530911"/>
      </p:ext>
    </p:extLst>
  </p:cSld>
  <p:clrMap bg1="lt1" tx1="dk1" bg2="lt2" tx2="dk2" accent1="accent1" accent2="accent2" accent3="accent3" accent4="accent4" accent5="accent5" accent6="accent6" hlink="hlink" folHlink="folHlink"/>
  <p:sldLayoutIdLst>
    <p:sldLayoutId id="2147484039" r:id="rId1"/>
    <p:sldLayoutId id="2147484040" r:id="rId2"/>
    <p:sldLayoutId id="2147484041" r:id="rId3"/>
    <p:sldLayoutId id="2147484042" r:id="rId4"/>
    <p:sldLayoutId id="2147484043" r:id="rId5"/>
    <p:sldLayoutId id="2147484044" r:id="rId6"/>
    <p:sldLayoutId id="2147484045" r:id="rId7"/>
    <p:sldLayoutId id="2147484046" r:id="rId8"/>
    <p:sldLayoutId id="2147484047" r:id="rId9"/>
    <p:sldLayoutId id="2147484048" r:id="rId10"/>
    <p:sldLayoutId id="2147484049" r:id="rId11"/>
    <p:sldLayoutId id="2147484050" r:id="rId12"/>
    <p:sldLayoutId id="2147484051" r:id="rId13"/>
    <p:sldLayoutId id="2147484052" r:id="rId14"/>
    <p:sldLayoutId id="2147484053" r:id="rId15"/>
    <p:sldLayoutId id="2147484054" r:id="rId16"/>
    <p:sldLayoutId id="2147484055" r:id="rId17"/>
    <p:sldLayoutId id="2147484056" r:id="rId18"/>
    <p:sldLayoutId id="2147484057" r:id="rId19"/>
    <p:sldLayoutId id="2147484058" r:id="rId20"/>
    <p:sldLayoutId id="2147484059" r:id="rId21"/>
    <p:sldLayoutId id="2147484060" r:id="rId22"/>
    <p:sldLayoutId id="2147484061" r:id="rId23"/>
    <p:sldLayoutId id="2147484062" r:id="rId24"/>
    <p:sldLayoutId id="2147484063" r:id="rId25"/>
    <p:sldLayoutId id="2147484064" r:id="rId26"/>
    <p:sldLayoutId id="2147484065" r:id="rId27"/>
    <p:sldLayoutId id="2147484067" r:id="rId28"/>
    <p:sldLayoutId id="2147484068" r:id="rId29"/>
    <p:sldLayoutId id="2147484069" r:id="rId30"/>
    <p:sldLayoutId id="2147484070" r:id="rId31"/>
    <p:sldLayoutId id="2147484071" r:id="rId32"/>
    <p:sldLayoutId id="2147484072" r:id="rId33"/>
    <p:sldLayoutId id="2147484073" r:id="rId34"/>
    <p:sldLayoutId id="2147484076" r:id="rId35"/>
    <p:sldLayoutId id="2147484077" r:id="rId36"/>
    <p:sldLayoutId id="2147484078" r:id="rId37"/>
    <p:sldLayoutId id="2147484079" r:id="rId38"/>
    <p:sldLayoutId id="2147484080" r:id="rId39"/>
    <p:sldLayoutId id="2147484081" r:id="rId40"/>
    <p:sldLayoutId id="2147484085" r:id="rId41"/>
    <p:sldLayoutId id="2147484099" r:id="rId42"/>
  </p:sldLayoutIdLst>
  <p:transition>
    <p:fade/>
  </p:transition>
  <p:txStyles>
    <p:titleStyle>
      <a:lvl1pPr algn="l" defTabSz="932384" rtl="0" eaLnBrk="1" latinLnBrk="0" hangingPunct="1">
        <a:lnSpc>
          <a:spcPct val="90000"/>
        </a:lnSpc>
        <a:spcBef>
          <a:spcPct val="0"/>
        </a:spcBef>
        <a:buNone/>
        <a:defRPr lang="en-US" sz="3600" b="1" i="0" kern="1200" cap="none" spc="-102" baseline="0" dirty="0" smtClean="0">
          <a:ln w="3175">
            <a:noFill/>
          </a:ln>
          <a:gradFill>
            <a:gsLst>
              <a:gs pos="1250">
                <a:schemeClr val="tx1"/>
              </a:gs>
              <a:gs pos="100000">
                <a:schemeClr val="tx1"/>
              </a:gs>
            </a:gsLst>
            <a:lin ang="5400000" scaled="0"/>
          </a:gradFill>
          <a:effectLst/>
          <a:latin typeface="Segoe UI Semibold" panose="020B0502040204020203" pitchFamily="34" charset="0"/>
          <a:ea typeface="+mn-ea"/>
          <a:cs typeface="Segoe UI Semibold" panose="020B0502040204020203" pitchFamily="34" charset="0"/>
        </a:defRPr>
      </a:lvl1pPr>
    </p:titleStyle>
    <p:bodyStyle>
      <a:lvl1pPr marL="342768" marR="0" indent="-342768" algn="l" defTabSz="932384" rtl="0" eaLnBrk="1" fontAlgn="auto" latinLnBrk="0" hangingPunct="1">
        <a:lnSpc>
          <a:spcPct val="90000"/>
        </a:lnSpc>
        <a:spcBef>
          <a:spcPct val="20000"/>
        </a:spcBef>
        <a:spcAft>
          <a:spcPts val="0"/>
        </a:spcAft>
        <a:buClrTx/>
        <a:buSzPct val="90000"/>
        <a:buFont typeface="Arial" pitchFamily="34" charset="0"/>
        <a:buChar char="•"/>
        <a:tabLst/>
        <a:defRPr sz="3998" b="0" i="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583975" marR="0" indent="-241206" algn="l" defTabSz="932384" rtl="0" eaLnBrk="1" fontAlgn="auto" latinLnBrk="0" hangingPunct="1">
        <a:lnSpc>
          <a:spcPct val="90000"/>
        </a:lnSpc>
        <a:spcBef>
          <a:spcPct val="20000"/>
        </a:spcBef>
        <a:spcAft>
          <a:spcPts val="0"/>
        </a:spcAft>
        <a:buClrTx/>
        <a:buSzPct val="90000"/>
        <a:buFont typeface="Arial" pitchFamily="34" charset="0"/>
        <a:buChar char="•"/>
        <a:tabLst/>
        <a:defRPr sz="2400" b="0" i="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2pPr>
      <a:lvl3pPr marL="799792" marR="0" indent="-228513" algn="l" defTabSz="932384" rtl="0" eaLnBrk="1" fontAlgn="auto" latinLnBrk="0" hangingPunct="1">
        <a:lnSpc>
          <a:spcPct val="90000"/>
        </a:lnSpc>
        <a:spcBef>
          <a:spcPct val="20000"/>
        </a:spcBef>
        <a:spcAft>
          <a:spcPts val="0"/>
        </a:spcAft>
        <a:buClrTx/>
        <a:buSzPct val="90000"/>
        <a:buFont typeface="Arial" pitchFamily="34" charset="0"/>
        <a:buChar char="•"/>
        <a:tabLst/>
        <a:defRPr sz="2000" b="0" i="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3pPr>
      <a:lvl4pPr marL="1028305" marR="0" indent="-228513" algn="l" defTabSz="932384" rtl="0" eaLnBrk="1" fontAlgn="auto" latinLnBrk="0" hangingPunct="1">
        <a:lnSpc>
          <a:spcPct val="90000"/>
        </a:lnSpc>
        <a:spcBef>
          <a:spcPct val="20000"/>
        </a:spcBef>
        <a:spcAft>
          <a:spcPts val="0"/>
        </a:spcAft>
        <a:buClrTx/>
        <a:buSzPct val="90000"/>
        <a:buFont typeface="Arial" pitchFamily="34" charset="0"/>
        <a:buChar char="•"/>
        <a:tabLst/>
        <a:defRPr sz="1800" b="0" i="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4pPr>
      <a:lvl5pPr marL="1256817" marR="0" indent="-228513" algn="l" defTabSz="932384" rtl="0" eaLnBrk="1" fontAlgn="auto" latinLnBrk="0" hangingPunct="1">
        <a:lnSpc>
          <a:spcPct val="90000"/>
        </a:lnSpc>
        <a:spcBef>
          <a:spcPct val="20000"/>
        </a:spcBef>
        <a:spcAft>
          <a:spcPts val="0"/>
        </a:spcAft>
        <a:buClrTx/>
        <a:buSzPct val="90000"/>
        <a:buFont typeface="Arial" pitchFamily="34" charset="0"/>
        <a:buChar char="•"/>
        <a:tabLst/>
        <a:defRPr sz="1800" b="0" i="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5pPr>
      <a:lvl6pPr marL="2564055" indent="-233096"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248" indent="-233096"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6441" indent="-233096"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2633" indent="-233096"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384" rtl="0" eaLnBrk="1" latinLnBrk="0" hangingPunct="1">
        <a:defRPr sz="1800" kern="1200">
          <a:solidFill>
            <a:schemeClr val="tx1"/>
          </a:solidFill>
          <a:latin typeface="+mn-lt"/>
          <a:ea typeface="+mn-ea"/>
          <a:cs typeface="+mn-cs"/>
        </a:defRPr>
      </a:lvl1pPr>
      <a:lvl2pPr marL="466191" algn="l" defTabSz="932384" rtl="0" eaLnBrk="1" latinLnBrk="0" hangingPunct="1">
        <a:defRPr sz="1800" kern="1200">
          <a:solidFill>
            <a:schemeClr val="tx1"/>
          </a:solidFill>
          <a:latin typeface="+mn-lt"/>
          <a:ea typeface="+mn-ea"/>
          <a:cs typeface="+mn-cs"/>
        </a:defRPr>
      </a:lvl2pPr>
      <a:lvl3pPr marL="932384" algn="l" defTabSz="932384" rtl="0" eaLnBrk="1" latinLnBrk="0" hangingPunct="1">
        <a:defRPr sz="1800" kern="1200">
          <a:solidFill>
            <a:schemeClr val="tx1"/>
          </a:solidFill>
          <a:latin typeface="+mn-lt"/>
          <a:ea typeface="+mn-ea"/>
          <a:cs typeface="+mn-cs"/>
        </a:defRPr>
      </a:lvl3pPr>
      <a:lvl4pPr marL="1398576" algn="l" defTabSz="932384" rtl="0" eaLnBrk="1" latinLnBrk="0" hangingPunct="1">
        <a:defRPr sz="1800" kern="1200">
          <a:solidFill>
            <a:schemeClr val="tx1"/>
          </a:solidFill>
          <a:latin typeface="+mn-lt"/>
          <a:ea typeface="+mn-ea"/>
          <a:cs typeface="+mn-cs"/>
        </a:defRPr>
      </a:lvl4pPr>
      <a:lvl5pPr marL="1864768" algn="l" defTabSz="932384" rtl="0" eaLnBrk="1" latinLnBrk="0" hangingPunct="1">
        <a:defRPr sz="1800" kern="1200">
          <a:solidFill>
            <a:schemeClr val="tx1"/>
          </a:solidFill>
          <a:latin typeface="+mn-lt"/>
          <a:ea typeface="+mn-ea"/>
          <a:cs typeface="+mn-cs"/>
        </a:defRPr>
      </a:lvl5pPr>
      <a:lvl6pPr marL="2330960" algn="l" defTabSz="932384" rtl="0" eaLnBrk="1" latinLnBrk="0" hangingPunct="1">
        <a:defRPr sz="1800" kern="1200">
          <a:solidFill>
            <a:schemeClr val="tx1"/>
          </a:solidFill>
          <a:latin typeface="+mn-lt"/>
          <a:ea typeface="+mn-ea"/>
          <a:cs typeface="+mn-cs"/>
        </a:defRPr>
      </a:lvl6pPr>
      <a:lvl7pPr marL="2797152" algn="l" defTabSz="932384" rtl="0" eaLnBrk="1" latinLnBrk="0" hangingPunct="1">
        <a:defRPr sz="1800" kern="1200">
          <a:solidFill>
            <a:schemeClr val="tx1"/>
          </a:solidFill>
          <a:latin typeface="+mn-lt"/>
          <a:ea typeface="+mn-ea"/>
          <a:cs typeface="+mn-cs"/>
        </a:defRPr>
      </a:lvl7pPr>
      <a:lvl8pPr marL="3263343" algn="l" defTabSz="932384" rtl="0" eaLnBrk="1" latinLnBrk="0" hangingPunct="1">
        <a:defRPr sz="1800" kern="1200">
          <a:solidFill>
            <a:schemeClr val="tx1"/>
          </a:solidFill>
          <a:latin typeface="+mn-lt"/>
          <a:ea typeface="+mn-ea"/>
          <a:cs typeface="+mn-cs"/>
        </a:defRPr>
      </a:lvl8pPr>
      <a:lvl9pPr marL="3729537" algn="l" defTabSz="93238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365">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7"/>
            <a:ext cx="11889564" cy="91757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74643" y="1212851"/>
            <a:ext cx="11887198" cy="2376035"/>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descr="images of people using computers and phones">
            <a:extLst>
              <a:ext uri="{FF2B5EF4-FFF2-40B4-BE49-F238E27FC236}">
                <a16:creationId xmlns:a16="http://schemas.microsoft.com/office/drawing/2014/main" id="{C8C5D08F-8814-0FC4-A6A6-F4A970F4CFFA}"/>
              </a:ext>
            </a:extLst>
          </p:cNvPr>
          <p:cNvPicPr>
            <a:picLocks noChangeAspect="1" noChangeArrowheads="1"/>
          </p:cNvPicPr>
          <p:nvPr userDrawn="1"/>
        </p:nvPicPr>
        <p:blipFill rotWithShape="1">
          <a:blip r:embed="rId13">
            <a:extLst>
              <a:ext uri="{28A0092B-C50C-407E-A947-70E740481C1C}">
                <a14:useLocalDpi xmlns:a14="http://schemas.microsoft.com/office/drawing/2010/main" val="0"/>
              </a:ext>
            </a:extLst>
          </a:blip>
          <a:srcRect/>
          <a:stretch/>
        </p:blipFill>
        <p:spPr bwMode="auto">
          <a:xfrm>
            <a:off x="11698189" y="6756863"/>
            <a:ext cx="738286" cy="237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0072859"/>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ransition>
    <p:fade/>
  </p:transition>
  <p:txStyles>
    <p:titleStyle>
      <a:lvl1pPr algn="l" defTabSz="914378" rtl="0" eaLnBrk="1" latinLnBrk="0" hangingPunct="1">
        <a:lnSpc>
          <a:spcPct val="90000"/>
        </a:lnSpc>
        <a:spcBef>
          <a:spcPct val="0"/>
        </a:spcBef>
        <a:buNone/>
        <a:defRPr lang="en-US" sz="4800" b="0" kern="1200" cap="none" spc="-147"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4100"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600" kern="1200" spc="0" baseline="0">
          <a:gradFill>
            <a:gsLst>
              <a:gs pos="1250">
                <a:schemeClr val="tx1"/>
              </a:gs>
              <a:gs pos="100000">
                <a:schemeClr val="tx1"/>
              </a:gs>
            </a:gsLst>
            <a:lin ang="5400000" scaled="0"/>
          </a:gradFill>
          <a:latin typeface="+mj-lt"/>
          <a:ea typeface="+mn-ea"/>
          <a:cs typeface="+mn-cs"/>
        </a:defRPr>
      </a:lvl1pPr>
      <a:lvl2pPr marL="448198"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mn-cs"/>
        </a:defRPr>
      </a:lvl2pPr>
      <a:lvl3pPr marL="672298"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896397"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4pPr>
      <a:lvl5pPr marL="1120497"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5pPr>
      <a:lvl6pPr marL="2514539"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729"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918"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108"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78" rtl="0" eaLnBrk="1" latinLnBrk="0" hangingPunct="1">
        <a:defRPr sz="1765" kern="1200">
          <a:solidFill>
            <a:schemeClr val="tx1"/>
          </a:solidFill>
          <a:latin typeface="+mn-lt"/>
          <a:ea typeface="+mn-ea"/>
          <a:cs typeface="+mn-cs"/>
        </a:defRPr>
      </a:lvl1pPr>
      <a:lvl2pPr marL="457189" algn="l" defTabSz="914378" rtl="0" eaLnBrk="1" latinLnBrk="0" hangingPunct="1">
        <a:defRPr sz="1765" kern="1200">
          <a:solidFill>
            <a:schemeClr val="tx1"/>
          </a:solidFill>
          <a:latin typeface="+mn-lt"/>
          <a:ea typeface="+mn-ea"/>
          <a:cs typeface="+mn-cs"/>
        </a:defRPr>
      </a:lvl2pPr>
      <a:lvl3pPr marL="914378" algn="l" defTabSz="914378" rtl="0" eaLnBrk="1" latinLnBrk="0" hangingPunct="1">
        <a:defRPr sz="1765" kern="1200">
          <a:solidFill>
            <a:schemeClr val="tx1"/>
          </a:solidFill>
          <a:latin typeface="+mn-lt"/>
          <a:ea typeface="+mn-ea"/>
          <a:cs typeface="+mn-cs"/>
        </a:defRPr>
      </a:lvl3pPr>
      <a:lvl4pPr marL="1371567" algn="l" defTabSz="914378" rtl="0" eaLnBrk="1" latinLnBrk="0" hangingPunct="1">
        <a:defRPr sz="1765" kern="1200">
          <a:solidFill>
            <a:schemeClr val="tx1"/>
          </a:solidFill>
          <a:latin typeface="+mn-lt"/>
          <a:ea typeface="+mn-ea"/>
          <a:cs typeface="+mn-cs"/>
        </a:defRPr>
      </a:lvl4pPr>
      <a:lvl5pPr marL="1828756" algn="l" defTabSz="914378" rtl="0" eaLnBrk="1" latinLnBrk="0" hangingPunct="1">
        <a:defRPr sz="1765" kern="1200">
          <a:solidFill>
            <a:schemeClr val="tx1"/>
          </a:solidFill>
          <a:latin typeface="+mn-lt"/>
          <a:ea typeface="+mn-ea"/>
          <a:cs typeface="+mn-cs"/>
        </a:defRPr>
      </a:lvl5pPr>
      <a:lvl6pPr marL="2285946" algn="l" defTabSz="914378" rtl="0" eaLnBrk="1" latinLnBrk="0" hangingPunct="1">
        <a:defRPr sz="1765" kern="1200">
          <a:solidFill>
            <a:schemeClr val="tx1"/>
          </a:solidFill>
          <a:latin typeface="+mn-lt"/>
          <a:ea typeface="+mn-ea"/>
          <a:cs typeface="+mn-cs"/>
        </a:defRPr>
      </a:lvl6pPr>
      <a:lvl7pPr marL="2743134" algn="l" defTabSz="914378" rtl="0" eaLnBrk="1" latinLnBrk="0" hangingPunct="1">
        <a:defRPr sz="1765" kern="1200">
          <a:solidFill>
            <a:schemeClr val="tx1"/>
          </a:solidFill>
          <a:latin typeface="+mn-lt"/>
          <a:ea typeface="+mn-ea"/>
          <a:cs typeface="+mn-cs"/>
        </a:defRPr>
      </a:lvl7pPr>
      <a:lvl8pPr marL="3200323" algn="l" defTabSz="914378" rtl="0" eaLnBrk="1" latinLnBrk="0" hangingPunct="1">
        <a:defRPr sz="1765" kern="1200">
          <a:solidFill>
            <a:schemeClr val="tx1"/>
          </a:solidFill>
          <a:latin typeface="+mn-lt"/>
          <a:ea typeface="+mn-ea"/>
          <a:cs typeface="+mn-cs"/>
        </a:defRPr>
      </a:lvl8pPr>
      <a:lvl9pPr marL="3657513" algn="l" defTabSz="914378"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73">
          <p15:clr>
            <a:srgbClr val="C35EA4"/>
          </p15:clr>
        </p15:guide>
        <p15:guide id="4" pos="1517">
          <p15:clr>
            <a:srgbClr val="C35EA4"/>
          </p15:clr>
        </p15:guide>
        <p15:guide id="5" pos="2621">
          <p15:clr>
            <a:srgbClr val="C35EA4"/>
          </p15:clr>
        </p15:guide>
        <p15:guide id="6" pos="2765">
          <p15:clr>
            <a:srgbClr val="C35EA4"/>
          </p15:clr>
        </p15:guide>
        <p15:guide id="7" pos="3821">
          <p15:clr>
            <a:srgbClr val="C35EA4"/>
          </p15:clr>
        </p15:guide>
        <p15:guide id="8" pos="3989">
          <p15:clr>
            <a:srgbClr val="C35EA4"/>
          </p15:clr>
        </p15:guide>
        <p15:guide id="9" pos="5069">
          <p15:clr>
            <a:srgbClr val="C35EA4"/>
          </p15:clr>
        </p15:guide>
        <p15:guide id="10" pos="5213">
          <p15:clr>
            <a:srgbClr val="C35EA4"/>
          </p15:clr>
        </p15:guide>
        <p15:guide id="11" pos="6317">
          <p15:clr>
            <a:srgbClr val="C35EA4"/>
          </p15:clr>
        </p15:guide>
        <p15:guide id="12" pos="6461">
          <p15:clr>
            <a:srgbClr val="C35EA4"/>
          </p15:clr>
        </p15:guide>
        <p15:guide id="16" pos="365">
          <p15:clr>
            <a:srgbClr val="F26B43"/>
          </p15:clr>
        </p15:guide>
        <p15:guide id="17" pos="7541">
          <p15:clr>
            <a:srgbClr val="F26B43"/>
          </p15:clr>
        </p15:guide>
        <p15:guide id="18" orient="horz" pos="766">
          <p15:clr>
            <a:srgbClr val="5ACBF0"/>
          </p15:clr>
        </p15:guide>
        <p15:guide id="19" orient="horz" pos="1393">
          <p15:clr>
            <a:srgbClr val="5ACBF0"/>
          </p15:clr>
        </p15:guide>
        <p15:guide id="20" orient="horz" pos="617">
          <p15:clr>
            <a:srgbClr val="5ACBF0"/>
          </p15:clr>
        </p15:guide>
        <p15:guide id="21" orient="horz" pos="1544">
          <p15:clr>
            <a:srgbClr val="5ACBF0"/>
          </p15:clr>
        </p15:guide>
        <p15:guide id="22" orient="horz" pos="2172">
          <p15:clr>
            <a:srgbClr val="5ACBF0"/>
          </p15:clr>
        </p15:guide>
        <p15:guide id="23" orient="horz" pos="2320">
          <p15:clr>
            <a:srgbClr val="5ACBF0"/>
          </p15:clr>
        </p15:guide>
        <p15:guide id="25" orient="horz" pos="289">
          <p15:clr>
            <a:srgbClr val="F26B43"/>
          </p15:clr>
        </p15:guide>
        <p15:guide id="26" orient="horz" pos="4202">
          <p15:clr>
            <a:srgbClr val="F26B43"/>
          </p15:clr>
        </p15:guide>
        <p15:guide id="27" orient="horz" pos="2949">
          <p15:clr>
            <a:srgbClr val="5ACBF0"/>
          </p15:clr>
        </p15:guide>
        <p15:guide id="28" orient="horz" pos="3098">
          <p15:clr>
            <a:srgbClr val="5ACBF0"/>
          </p15:clr>
        </p15:guide>
        <p15:guide id="29" orient="horz" pos="3727">
          <p15:clr>
            <a:srgbClr val="5ACBF0"/>
          </p15:clr>
        </p15:guide>
        <p15:guide id="30" orient="horz" pos="3876">
          <p15:clr>
            <a:srgbClr val="5ACBF0"/>
          </p15:clr>
        </p15:guide>
      </p15:sldGuideLst>
    </p:ext>
  </p:extLst>
</p:sldMaster>
</file>

<file path=ppt/slides/_rels/slide1.xml.rels><?xml version="1.0" encoding="UTF-8" standalone="yes"?><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29.xml"/></Relationships>
</file>

<file path=ppt/slides/_rels/slide10.xml.rels><?xml version="1.0" encoding="UTF-8" standalone="yes"?><Relationships xmlns="http://schemas.openxmlformats.org/package/2006/relationships"><Relationship Id="rId3" Type="http://schemas.openxmlformats.org/officeDocument/2006/relationships/hyperlink" Target="https://daisy.org/info-help/guidance-training/daisy-tools/creating-accessible-word-documents/" TargetMode="External"/><Relationship Id="rId2" Type="http://schemas.openxmlformats.org/officeDocument/2006/relationships/notesSlide" Target="../notesSlides/notesSlide9.xml"/><Relationship Id="rId1" Type="http://schemas.openxmlformats.org/officeDocument/2006/relationships/slideLayout" Target="../slideLayouts/slideLayout117.xml"/><Relationship Id="rId4" Type="http://schemas.openxmlformats.org/officeDocument/2006/relationships/image" Target="../media/image35.jpeg"/></Relationships>
</file>

<file path=ppt/slides/_rels/slide11.xml.rels><?xml version="1.0" encoding="UTF-8" standalone="yes"?><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94.xml"/><Relationship Id="rId1" Type="http://schemas.openxmlformats.org/officeDocument/2006/relationships/tags" Target="../tags/tag4.xml"/><Relationship Id="rId5" Type="http://schemas.openxmlformats.org/officeDocument/2006/relationships/image" Target="../media/image37.gif"/><Relationship Id="rId4" Type="http://schemas.openxmlformats.org/officeDocument/2006/relationships/image" Target="../media/image36.png"/></Relationships>
</file>

<file path=ppt/slides/_rels/slide12.xml.rels><?xml version="1.0" encoding="UTF-8" standalone="yes"?><Relationships xmlns="http://schemas.openxmlformats.org/package/2006/relationships"><Relationship Id="rId3" Type="http://schemas.openxmlformats.org/officeDocument/2006/relationships/hyperlink" Target="https://www.youtube.com/watch?v=vXWAhDEJ_WA" TargetMode="External"/><Relationship Id="rId2" Type="http://schemas.openxmlformats.org/officeDocument/2006/relationships/notesSlide" Target="../notesSlides/notesSlide11.xml"/><Relationship Id="rId1" Type="http://schemas.openxmlformats.org/officeDocument/2006/relationships/slideLayout" Target="../slideLayouts/slideLayout91.xml"/><Relationship Id="rId4" Type="http://schemas.openxmlformats.org/officeDocument/2006/relationships/image" Target="../media/image38.png"/></Relationships>
</file>

<file path=ppt/slides/_rels/slide13.xml.rels><?xml version="1.0" encoding="UTF-8" standalone="yes"?><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117.xml"/></Relationships>
</file>

<file path=ppt/slides/_rels/slide14.xml.rels><?xml version="1.0" encoding="UTF-8" standalone="yes"?><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87.xml"/><Relationship Id="rId4" Type="http://schemas.openxmlformats.org/officeDocument/2006/relationships/hyperlink" Target="https://www.youtube.com/watch?time_continue=2&amp;v=NXOzDf26FnU" TargetMode="External"/></Relationships>
</file>

<file path=ppt/slides/_rels/slide15.xml.rels><?xml version="1.0" encoding="UTF-8" standalone="yes"?><Relationships xmlns="http://schemas.openxmlformats.org/package/2006/relationships"><Relationship Id="rId3" Type="http://schemas.openxmlformats.org/officeDocument/2006/relationships/hyperlink" Target="https://www.youtube.com/watch?v=osTlS0A74RE" TargetMode="External"/><Relationship Id="rId2" Type="http://schemas.openxmlformats.org/officeDocument/2006/relationships/notesSlide" Target="../notesSlides/notesSlide14.xml"/><Relationship Id="rId1" Type="http://schemas.openxmlformats.org/officeDocument/2006/relationships/slideLayout" Target="../slideLayouts/slideLayout87.xml"/><Relationship Id="rId4" Type="http://schemas.openxmlformats.org/officeDocument/2006/relationships/image" Target="../media/image41.png"/></Relationships>
</file>

<file path=ppt/slides/_rels/slide2.xml.rels><?xml version="1.0" encoding="UTF-8" standalone="yes"?><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87.xml"/><Relationship Id="rId1" Type="http://schemas.openxmlformats.org/officeDocument/2006/relationships/tags" Target="../tags/tag1.xml"/><Relationship Id="rId5" Type="http://schemas.openxmlformats.org/officeDocument/2006/relationships/hyperlink" Target="https://translate.it/XKYHC" TargetMode="External"/><Relationship Id="rId4" Type="http://schemas.openxmlformats.org/officeDocument/2006/relationships/image" Target="../media/image21.png"/></Relationships>
</file>

<file path=ppt/slides/_rels/slide3.xml.rels><?xml version="1.0" encoding="UTF-8" standalone="yes"?><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94.xml"/></Relationships>
</file>

<file path=ppt/slides/_rels/slide4.xml.rels><?xml version="1.0" encoding="UTF-8" standalone="yes"?><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87.xml"/></Relationships>
</file>

<file path=ppt/slides/_rels/slide5.xml.rels><?xml version="1.0" encoding="UTF-8" standalone="yes"?><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0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6.xml.rels><?xml version="1.0" encoding="UTF-8" standalone="yes"?><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94.xml"/></Relationships>
</file>

<file path=ppt/slides/_rels/slide7.xml.rels><?xml version="1.0" encoding="UTF-8" standalone="yes"?><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87.xml"/><Relationship Id="rId1" Type="http://schemas.openxmlformats.org/officeDocument/2006/relationships/tags" Target="../tags/tag2.xml"/><Relationship Id="rId6" Type="http://schemas.openxmlformats.org/officeDocument/2006/relationships/image" Target="../media/image32.gif"/><Relationship Id="rId5" Type="http://schemas.openxmlformats.org/officeDocument/2006/relationships/hyperlink" Target="http://aka.ms/AccessibilityChecker" TargetMode="External"/><Relationship Id="rId4" Type="http://schemas.openxmlformats.org/officeDocument/2006/relationships/image" Target="../media/image31.png"/></Relationships>
</file>

<file path=ppt/slides/_rels/slide8.xml.rels><?xml version="1.0" encoding="UTF-8" standalone="yes"?><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18.xml"/><Relationship Id="rId1" Type="http://schemas.openxmlformats.org/officeDocument/2006/relationships/tags" Target="../tags/tag3.xml"/><Relationship Id="rId5" Type="http://schemas.openxmlformats.org/officeDocument/2006/relationships/image" Target="../media/image33.gif"/><Relationship Id="rId4" Type="http://schemas.openxmlformats.org/officeDocument/2006/relationships/image" Target="../media/image31.png"/></Relationships>
</file>

<file path=ppt/slides/_rels/slide9.xml.rels><?xml version="1.0" encoding="UTF-8" standalone="yes"?><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1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50D62E2-81F4-1D26-8030-0889CB7093F5}"/>
              </a:ext>
            </a:extLst>
          </p:cNvPr>
          <p:cNvSpPr>
            <a:spLocks noGrp="1"/>
          </p:cNvSpPr>
          <p:nvPr>
            <p:ph type="title" idx="4294967295"/>
          </p:nvPr>
        </p:nvSpPr>
        <p:spPr/>
        <p:txBody>
          <a:bodyPr/>
          <a:lstStyle/>
          <a:p>
            <a:pPr rtl="0" eaLnBrk="1" latinLnBrk="0" hangingPunct="1"/>
            <a:r>
              <a:rPr lang="en-US" sz="3100" b="0" kern="1200" spc="0" baseline="0" dirty="0">
                <a:ln>
                  <a:noFill/>
                </a:ln>
                <a:solidFill>
                  <a:srgbClr val="2F2F2F"/>
                </a:solidFill>
                <a:effectLst/>
                <a:latin typeface="Segoe UI" panose="020B0502040204020203" pitchFamily="34" charset="0"/>
                <a:ea typeface="+mn-ea"/>
                <a:cs typeface="Segoe UI" panose="020B0502040204020203" pitchFamily="34" charset="0"/>
              </a:rPr>
              <a:t>Accessibility Features in Microsoft Office</a:t>
            </a:r>
            <a:br>
              <a:rPr lang="en-US" sz="3100" b="0" i="1" kern="1200" spc="0" baseline="0" dirty="0">
                <a:ln>
                  <a:noFill/>
                </a:ln>
                <a:solidFill>
                  <a:srgbClr val="2F2F2F"/>
                </a:solidFill>
                <a:effectLst/>
                <a:latin typeface="Segoe UI" panose="020B0502040204020203" pitchFamily="34" charset="0"/>
                <a:ea typeface="+mn-ea"/>
                <a:cs typeface="Segoe UI" panose="020B0502040204020203" pitchFamily="34" charset="0"/>
              </a:rPr>
            </a:br>
            <a:r>
              <a:rPr lang="en-US" sz="2400" b="0" i="1" kern="1200" spc="0" baseline="0" dirty="0">
                <a:ln>
                  <a:noFill/>
                </a:ln>
                <a:solidFill>
                  <a:srgbClr val="2F2F2F"/>
                </a:solidFill>
                <a:effectLst/>
                <a:latin typeface="Segoe UI" panose="020B0502040204020203" pitchFamily="34" charset="0"/>
                <a:ea typeface="+mn-ea"/>
                <a:cs typeface="Segoe UI" panose="020B0502040204020203" pitchFamily="34" charset="0"/>
              </a:rPr>
              <a:t>Making our world more inclusive</a:t>
            </a:r>
            <a:endParaRPr lang="en-US" sz="4000" dirty="0">
              <a:effectLst/>
            </a:endParaRPr>
          </a:p>
          <a:p>
            <a:endParaRPr lang="en-US" dirty="0"/>
          </a:p>
        </p:txBody>
      </p:sp>
      <p:sp>
        <p:nvSpPr>
          <p:cNvPr id="6" name="TextBox 5">
            <a:extLst>
              <a:ext uri="{FF2B5EF4-FFF2-40B4-BE49-F238E27FC236}">
                <a16:creationId xmlns:a16="http://schemas.microsoft.com/office/drawing/2014/main" id="{F2E76253-0DED-0612-C0D9-4D733F60A0A6}"/>
              </a:ext>
            </a:extLst>
          </p:cNvPr>
          <p:cNvSpPr txBox="1"/>
          <p:nvPr/>
        </p:nvSpPr>
        <p:spPr>
          <a:xfrm>
            <a:off x="348687" y="1508130"/>
            <a:ext cx="5652786" cy="707886"/>
          </a:xfrm>
          <a:prstGeom prst="rect">
            <a:avLst/>
          </a:prstGeom>
          <a:noFill/>
        </p:spPr>
        <p:txBody>
          <a:bodyPr wrap="square">
            <a:spAutoFit/>
          </a:bodyPr>
          <a:lstStyle/>
          <a:p>
            <a:r>
              <a:rPr lang="en-US" sz="4000" dirty="0">
                <a:solidFill>
                  <a:schemeClr val="tx1"/>
                </a:solidFill>
              </a:rPr>
              <a:t>SF Tech Week 2024</a:t>
            </a:r>
            <a:endParaRPr lang="en-US" sz="3600" dirty="0"/>
          </a:p>
        </p:txBody>
      </p:sp>
      <p:sp>
        <p:nvSpPr>
          <p:cNvPr id="7" name="TextBox 6">
            <a:extLst>
              <a:ext uri="{FF2B5EF4-FFF2-40B4-BE49-F238E27FC236}">
                <a16:creationId xmlns:a16="http://schemas.microsoft.com/office/drawing/2014/main" id="{C6ABB6B5-67C3-F32E-AEBB-7877E9FE6118}"/>
              </a:ext>
            </a:extLst>
          </p:cNvPr>
          <p:cNvSpPr txBox="1"/>
          <p:nvPr/>
        </p:nvSpPr>
        <p:spPr>
          <a:xfrm>
            <a:off x="8344747" y="5861242"/>
            <a:ext cx="2736428" cy="923330"/>
          </a:xfrm>
          <a:prstGeom prst="rect">
            <a:avLst/>
          </a:prstGeom>
          <a:noFill/>
        </p:spPr>
        <p:txBody>
          <a:bodyPr wrap="square">
            <a:spAutoFit/>
          </a:bodyPr>
          <a:lstStyle/>
          <a:p>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Scott Mauvais</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scott@mauvais.com</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www.mauvais.com/talks</a:t>
            </a:r>
            <a:endParaRPr lang="en-US" dirty="0"/>
          </a:p>
        </p:txBody>
      </p:sp>
    </p:spTree>
    <p:extLst>
      <p:ext uri="{BB962C8B-B14F-4D97-AF65-F5344CB8AC3E}">
        <p14:creationId xmlns:p14="http://schemas.microsoft.com/office/powerpoint/2010/main" val="2545152563"/>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B9A7A-4502-25E1-2A79-10B6204A3BAE}"/>
              </a:ext>
            </a:extLst>
          </p:cNvPr>
          <p:cNvSpPr>
            <a:spLocks noGrp="1"/>
          </p:cNvSpPr>
          <p:nvPr>
            <p:ph type="title"/>
          </p:nvPr>
        </p:nvSpPr>
        <p:spPr/>
        <p:txBody>
          <a:bodyPr/>
          <a:lstStyle/>
          <a:p>
            <a:r>
              <a:rPr lang="en-US" dirty="0"/>
              <a:t>Word Demo</a:t>
            </a:r>
          </a:p>
        </p:txBody>
      </p:sp>
      <p:sp>
        <p:nvSpPr>
          <p:cNvPr id="6" name="TextBox 5">
            <a:extLst>
              <a:ext uri="{FF2B5EF4-FFF2-40B4-BE49-F238E27FC236}">
                <a16:creationId xmlns:a16="http://schemas.microsoft.com/office/drawing/2014/main" id="{7A5BE86E-ABDF-F47D-8CE9-296D360206C8}"/>
              </a:ext>
            </a:extLst>
          </p:cNvPr>
          <p:cNvSpPr txBox="1"/>
          <p:nvPr/>
        </p:nvSpPr>
        <p:spPr>
          <a:xfrm>
            <a:off x="614680" y="3669990"/>
            <a:ext cx="5183294" cy="646331"/>
          </a:xfrm>
          <a:prstGeom prst="rect">
            <a:avLst/>
          </a:prstGeom>
          <a:noFill/>
        </p:spPr>
        <p:txBody>
          <a:bodyPr wrap="square">
            <a:spAutoFit/>
          </a:bodyPr>
          <a:lstStyle/>
          <a:p>
            <a:r>
              <a:rPr lang="en-US" sz="3600" dirty="0"/>
              <a:t>https://bit.ly/sftw-Word</a:t>
            </a:r>
          </a:p>
        </p:txBody>
      </p:sp>
      <p:sp>
        <p:nvSpPr>
          <p:cNvPr id="10" name="TextBox 9">
            <a:extLst>
              <a:ext uri="{FF2B5EF4-FFF2-40B4-BE49-F238E27FC236}">
                <a16:creationId xmlns:a16="http://schemas.microsoft.com/office/drawing/2014/main" id="{A1F12744-26AD-D6FA-4973-1B9C5A1D27DF}"/>
              </a:ext>
            </a:extLst>
          </p:cNvPr>
          <p:cNvSpPr txBox="1"/>
          <p:nvPr/>
        </p:nvSpPr>
        <p:spPr>
          <a:xfrm>
            <a:off x="614680" y="5942090"/>
            <a:ext cx="11759497" cy="657359"/>
          </a:xfrm>
          <a:prstGeom prst="rect">
            <a:avLst/>
          </a:prstGeom>
          <a:noFill/>
        </p:spPr>
        <p:txBody>
          <a:bodyPr wrap="square">
            <a:spAutoFit/>
          </a:bodyPr>
          <a:lstStyle/>
          <a:p>
            <a:r>
              <a:rPr lang="en-US" dirty="0"/>
              <a:t>For more guidance see:</a:t>
            </a:r>
          </a:p>
          <a:p>
            <a:r>
              <a:rPr lang="en-US" dirty="0">
                <a:hlinkClick r:id="rId3"/>
              </a:rPr>
              <a:t>https://daisy.org/info-help/guidance-training/daisy-tools/creating-accessible-word-documents/</a:t>
            </a:r>
            <a:endParaRPr lang="en-US" dirty="0"/>
          </a:p>
        </p:txBody>
      </p:sp>
      <p:pic>
        <p:nvPicPr>
          <p:cNvPr id="4" name="Picture 3" descr="Qr code&#10;&#10;Description automatically generated">
            <a:extLst>
              <a:ext uri="{FF2B5EF4-FFF2-40B4-BE49-F238E27FC236}">
                <a16:creationId xmlns:a16="http://schemas.microsoft.com/office/drawing/2014/main" id="{5A34D8AF-97EA-7355-D7A8-D56AB36A17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6557" y="395076"/>
            <a:ext cx="4876800" cy="4876800"/>
          </a:xfrm>
          <a:prstGeom prst="rect">
            <a:avLst/>
          </a:prstGeom>
        </p:spPr>
      </p:pic>
    </p:spTree>
    <p:extLst>
      <p:ext uri="{BB962C8B-B14F-4D97-AF65-F5344CB8AC3E}">
        <p14:creationId xmlns:p14="http://schemas.microsoft.com/office/powerpoint/2010/main" val="2299036748"/>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AD66E1-E2B5-49EB-887C-A1D4A791A49A}"/>
              </a:ext>
            </a:extLst>
          </p:cNvPr>
          <p:cNvSpPr>
            <a:spLocks noGrp="1"/>
          </p:cNvSpPr>
          <p:nvPr>
            <p:ph type="title" idx="4294967295"/>
          </p:nvPr>
        </p:nvSpPr>
        <p:spPr>
          <a:xfrm>
            <a:off x="450514" y="447982"/>
            <a:ext cx="11237870" cy="582130"/>
          </a:xfrm>
        </p:spPr>
        <p:txBody>
          <a:bodyPr/>
          <a:lstStyle/>
          <a:p>
            <a:r>
              <a:rPr lang="en-US" kern="0" spc="-100" dirty="0">
                <a:gradFill>
                  <a:gsLst>
                    <a:gs pos="0">
                      <a:srgbClr val="353535"/>
                    </a:gs>
                    <a:gs pos="100000">
                      <a:srgbClr val="353535"/>
                    </a:gs>
                  </a:gsLst>
                  <a:lin ang="5400000" scaled="1"/>
                </a:gradFill>
              </a:rPr>
              <a:t>Learning Tools and Editor</a:t>
            </a:r>
            <a:br>
              <a:rPr lang="en-US" kern="0" spc="-100" dirty="0">
                <a:gradFill>
                  <a:gsLst>
                    <a:gs pos="0">
                      <a:srgbClr val="353535"/>
                    </a:gs>
                    <a:gs pos="100000">
                      <a:srgbClr val="353535"/>
                    </a:gs>
                  </a:gsLst>
                  <a:lin ang="5400000" scaled="1"/>
                </a:gradFill>
              </a:rPr>
            </a:br>
            <a:r>
              <a:rPr lang="en-US" b="0" kern="0" spc="-100" dirty="0">
                <a:solidFill>
                  <a:srgbClr val="1A1A1A"/>
                </a:solidFill>
                <a:latin typeface="Segoe UI Semilight" panose="020B0402040204020203" pitchFamily="34" charset="0"/>
                <a:cs typeface="Segoe UI" panose="020B0502040204020203" pitchFamily="34" charset="0"/>
              </a:rPr>
              <a:t>B</a:t>
            </a:r>
            <a:r>
              <a:rPr lang="en-US" b="0" kern="0" dirty="0">
                <a:solidFill>
                  <a:srgbClr val="1A1A1A"/>
                </a:solidFill>
                <a:latin typeface="Segoe UI Semilight" panose="020B0402040204020203" pitchFamily="34" charset="0"/>
                <a:cs typeface="Segoe UI" panose="020B0502040204020203" pitchFamily="34" charset="0"/>
              </a:rPr>
              <a:t>uilt into Office 365 to improve reading and writing </a:t>
            </a:r>
            <a:endParaRPr lang="en-US" kern="0" spc="-100" dirty="0">
              <a:gradFill>
                <a:gsLst>
                  <a:gs pos="0">
                    <a:srgbClr val="353535"/>
                  </a:gs>
                  <a:gs pos="100000">
                    <a:srgbClr val="353535"/>
                  </a:gs>
                </a:gsLst>
                <a:lin ang="5400000" scaled="1"/>
              </a:gradFill>
            </a:endParaRPr>
          </a:p>
        </p:txBody>
      </p:sp>
      <p:sp>
        <p:nvSpPr>
          <p:cNvPr id="6" name="Rectangle 5">
            <a:extLst>
              <a:ext uri="{FF2B5EF4-FFF2-40B4-BE49-F238E27FC236}">
                <a16:creationId xmlns:a16="http://schemas.microsoft.com/office/drawing/2014/main" id="{6D9EC040-AB8F-4D8C-ACD4-90BBC5C3246F}"/>
              </a:ext>
            </a:extLst>
          </p:cNvPr>
          <p:cNvSpPr/>
          <p:nvPr/>
        </p:nvSpPr>
        <p:spPr>
          <a:xfrm>
            <a:off x="414535" y="2468504"/>
            <a:ext cx="3552347" cy="3847207"/>
          </a:xfrm>
          <a:prstGeom prst="rect">
            <a:avLst/>
          </a:prstGeom>
        </p:spPr>
        <p:txBody>
          <a:bodyPr wrap="square" anchor="t">
            <a:spAutoFit/>
          </a:bodyPr>
          <a:lstStyle/>
          <a:p>
            <a:pPr marL="102235" marR="0" lvl="0" indent="0" algn="l" defTabSz="932513"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353535"/>
                </a:solidFill>
                <a:effectLst/>
                <a:uLnTx/>
                <a:uFillTx/>
                <a:latin typeface="Segoe UI Semilight"/>
                <a:ea typeface="+mn-ea"/>
                <a:cs typeface="+mn-cs"/>
              </a:rPr>
              <a:t>Improve reading skills </a:t>
            </a:r>
            <a:endParaRPr kumimoji="0" lang="en-US" sz="1836" b="0" i="0" u="none" strike="noStrike" kern="1200" cap="none" spc="0" normalizeH="0" baseline="0" noProof="0">
              <a:ln>
                <a:noFill/>
              </a:ln>
              <a:solidFill>
                <a:srgbClr val="353535"/>
              </a:solidFill>
              <a:effectLst/>
              <a:uLnTx/>
              <a:uFillTx/>
              <a:latin typeface="Segoe UI Semilight"/>
              <a:ea typeface="+mn-ea"/>
              <a:cs typeface="+mn-cs"/>
            </a:endParaRPr>
          </a:p>
          <a:p>
            <a:pPr marL="102235" marR="0" lvl="0" indent="0" algn="l" defTabSz="932513"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D0D0D"/>
                </a:solidFill>
                <a:effectLst/>
                <a:uLnTx/>
                <a:uFillTx/>
                <a:latin typeface="Segoe UI Semilight"/>
                <a:ea typeface="+mn-ea"/>
                <a:cs typeface="+mn-cs"/>
              </a:rPr>
              <a:t>Learning Tools help people improve their reading skills, including gifted learners and students with learning differences by assisting decoding, fluency, and comprehension</a:t>
            </a:r>
            <a:endParaRPr kumimoji="0" lang="en-US" sz="1600" b="0" i="0" u="none" strike="noStrike" kern="1200" cap="none" spc="0" normalizeH="0" baseline="0" noProof="0">
              <a:ln>
                <a:noFill/>
              </a:ln>
              <a:solidFill>
                <a:srgbClr val="0D0D0D"/>
              </a:solidFill>
              <a:effectLst/>
              <a:uLnTx/>
              <a:uFillTx/>
              <a:latin typeface="Segoe UI Semilight"/>
              <a:ea typeface="+mn-ea"/>
              <a:cs typeface="Segoe UI Semilight"/>
            </a:endParaRPr>
          </a:p>
          <a:p>
            <a:pPr marL="102235" marR="0" lvl="0" indent="0" algn="l" defTabSz="932513" rtl="0" eaLnBrk="1" fontAlgn="auto" latinLnBrk="0" hangingPunct="1">
              <a:lnSpc>
                <a:spcPct val="100000"/>
              </a:lnSpc>
              <a:spcBef>
                <a:spcPts val="600"/>
              </a:spcBef>
              <a:spcAft>
                <a:spcPts val="0"/>
              </a:spcAft>
              <a:buClrTx/>
              <a:buSzTx/>
              <a:buFontTx/>
              <a:buNone/>
              <a:tabLst/>
              <a:defRPr/>
            </a:pPr>
            <a:endParaRPr kumimoji="0" lang="en-US" sz="1600" b="1" i="0" u="none" strike="noStrike" kern="1200" cap="none" spc="0" normalizeH="0" baseline="0" noProof="0">
              <a:ln>
                <a:noFill/>
              </a:ln>
              <a:solidFill>
                <a:srgbClr val="0D0D0D"/>
              </a:solidFill>
              <a:effectLst/>
              <a:uLnTx/>
              <a:uFillTx/>
              <a:latin typeface="Segoe UI Semilight"/>
              <a:ea typeface="+mn-ea"/>
              <a:cs typeface="Segoe UI Semilight"/>
            </a:endParaRPr>
          </a:p>
          <a:p>
            <a:pPr marL="102235" marR="0" lvl="0" indent="0" algn="l" defTabSz="932513"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353535"/>
                </a:solidFill>
                <a:effectLst/>
                <a:uLnTx/>
                <a:uFillTx/>
                <a:latin typeface="Segoe UI Semilight"/>
                <a:ea typeface="+mn-ea"/>
                <a:cs typeface="+mn-cs"/>
              </a:rPr>
              <a:t>Write with more confidence </a:t>
            </a:r>
            <a:endParaRPr kumimoji="0" lang="en-US" sz="2000" b="1" i="0" u="none" strike="noStrike" kern="1200" cap="none" spc="0" normalizeH="0" baseline="0" noProof="0">
              <a:ln>
                <a:noFill/>
              </a:ln>
              <a:solidFill>
                <a:srgbClr val="353535"/>
              </a:solidFill>
              <a:effectLst/>
              <a:uLnTx/>
              <a:uFillTx/>
              <a:latin typeface="Segoe UI Semilight"/>
              <a:ea typeface="+mn-ea"/>
              <a:cs typeface="Segoe UI Semilight"/>
            </a:endParaRPr>
          </a:p>
          <a:p>
            <a:pPr marL="102235" marR="0" lvl="0" indent="0" algn="l" defTabSz="932513"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D0D0D"/>
                </a:solidFill>
                <a:effectLst/>
                <a:uLnTx/>
                <a:uFillTx/>
                <a:latin typeface="Segoe UI Semilight"/>
                <a:ea typeface="+mn-ea"/>
                <a:cs typeface="+mn-cs"/>
              </a:rPr>
              <a:t>Editor helps everyone write easy-to-read </a:t>
            </a:r>
            <a:r>
              <a:rPr kumimoji="0" lang="en-US" sz="1600" b="0" i="0" u="none" strike="noStrike" kern="1200" cap="none" spc="0" normalizeH="0" baseline="0" noProof="0">
                <a:ln>
                  <a:noFill/>
                </a:ln>
                <a:solidFill>
                  <a:srgbClr val="353535"/>
                </a:solidFill>
                <a:effectLst/>
                <a:uLnTx/>
                <a:uFillTx/>
                <a:latin typeface="Segoe UI Semilight"/>
                <a:ea typeface="+mn-ea"/>
                <a:cs typeface="+mn-cs"/>
              </a:rPr>
              <a:t>documents, with more confidence by reducing the energy spent on low-level processing like spelling and grammar</a:t>
            </a:r>
            <a:endParaRPr kumimoji="0" lang="en-US" sz="1600" b="0" i="0" u="none" strike="noStrike" kern="1200" cap="none" spc="0" normalizeH="0" baseline="0" noProof="0">
              <a:ln>
                <a:noFill/>
              </a:ln>
              <a:solidFill>
                <a:srgbClr val="353535"/>
              </a:solidFill>
              <a:effectLst/>
              <a:uLnTx/>
              <a:uFillTx/>
              <a:latin typeface="Segoe UI Semilight"/>
              <a:ea typeface="+mn-ea"/>
              <a:cs typeface="Segoe UI Semilight"/>
            </a:endParaRPr>
          </a:p>
          <a:p>
            <a:pPr marL="0" marR="0" lvl="0" indent="0" algn="l" defTabSz="932513" rtl="0" eaLnBrk="1" fontAlgn="auto" latinLnBrk="0" hangingPunct="1">
              <a:lnSpc>
                <a:spcPct val="100000"/>
              </a:lnSpc>
              <a:spcBef>
                <a:spcPts val="600"/>
              </a:spcBef>
              <a:spcAft>
                <a:spcPts val="0"/>
              </a:spcAft>
              <a:buClrTx/>
              <a:buSzTx/>
              <a:buFontTx/>
              <a:buNone/>
              <a:tabLst/>
              <a:defRPr/>
            </a:pPr>
            <a:endParaRPr kumimoji="0" lang="en-US" sz="1800" b="0" i="0" u="none" strike="noStrike" kern="1200" cap="none" spc="0" normalizeH="0" baseline="0" noProof="0">
              <a:ln>
                <a:noFill/>
              </a:ln>
              <a:solidFill>
                <a:srgbClr val="0D0D0D"/>
              </a:solidFill>
              <a:effectLst/>
              <a:uLnTx/>
              <a:uFillTx/>
              <a:latin typeface="Segoe UI Semilight"/>
              <a:ea typeface="+mn-ea"/>
              <a:cs typeface="Segoe UI Semilight"/>
            </a:endParaRPr>
          </a:p>
        </p:txBody>
      </p:sp>
      <p:grpSp>
        <p:nvGrpSpPr>
          <p:cNvPr id="47" name="Group 46">
            <a:extLst>
              <a:ext uri="{FF2B5EF4-FFF2-40B4-BE49-F238E27FC236}">
                <a16:creationId xmlns:a16="http://schemas.microsoft.com/office/drawing/2014/main" id="{400B4A6D-C606-4008-B50F-7B657D0CAD9B}"/>
              </a:ext>
              <a:ext uri="{C183D7F6-B498-43B3-948B-1728B52AA6E4}">
                <adec:decorative xmlns:adec="http://schemas.microsoft.com/office/drawing/2017/decorative" val="1"/>
              </a:ext>
            </a:extLst>
          </p:cNvPr>
          <p:cNvGrpSpPr/>
          <p:nvPr/>
        </p:nvGrpSpPr>
        <p:grpSpPr>
          <a:xfrm>
            <a:off x="4787245" y="2213395"/>
            <a:ext cx="7234695" cy="4791726"/>
            <a:chOff x="4569387" y="1859015"/>
            <a:chExt cx="7737332" cy="5124635"/>
          </a:xfrm>
        </p:grpSpPr>
        <p:sp>
          <p:nvSpPr>
            <p:cNvPr id="48" name="Rectangle 47">
              <a:extLst>
                <a:ext uri="{FF2B5EF4-FFF2-40B4-BE49-F238E27FC236}">
                  <a16:creationId xmlns:a16="http://schemas.microsoft.com/office/drawing/2014/main" id="{C2584907-AC34-46DD-B87B-BB19ADD45C4A}"/>
                </a:ext>
              </a:extLst>
            </p:cNvPr>
            <p:cNvSpPr/>
            <p:nvPr/>
          </p:nvSpPr>
          <p:spPr bwMode="auto">
            <a:xfrm>
              <a:off x="4762500" y="2109518"/>
              <a:ext cx="7351107" cy="4372353"/>
            </a:xfrm>
            <a:prstGeom prst="rect">
              <a:avLst/>
            </a:prstGeom>
            <a:gradFill>
              <a:gsLst>
                <a:gs pos="1000">
                  <a:schemeClr val="tx2">
                    <a:lumMod val="90000"/>
                    <a:lumOff val="10000"/>
                  </a:schemeClr>
                </a:gs>
                <a:gs pos="85000">
                  <a:schemeClr val="accent1"/>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14"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pic>
          <p:nvPicPr>
            <p:cNvPr id="49" name="Picture 48">
              <a:extLst>
                <a:ext uri="{FF2B5EF4-FFF2-40B4-BE49-F238E27FC236}">
                  <a16:creationId xmlns:a16="http://schemas.microsoft.com/office/drawing/2014/main" id="{C55D1AF4-1A1C-4267-8352-3A990C68FA94}"/>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69387" y="1859015"/>
              <a:ext cx="7737332" cy="5124635"/>
            </a:xfrm>
            <a:prstGeom prst="rect">
              <a:avLst/>
            </a:prstGeom>
          </p:spPr>
        </p:pic>
      </p:grpSp>
      <p:pic>
        <p:nvPicPr>
          <p:cNvPr id="5" name="Picture 4" descr="Immersive Reader GIF">
            <a:extLst>
              <a:ext uri="{FF2B5EF4-FFF2-40B4-BE49-F238E27FC236}">
                <a16:creationId xmlns:a16="http://schemas.microsoft.com/office/drawing/2014/main" id="{7FC076AC-CAFA-4F6D-BCB3-980BE653FB85}"/>
              </a:ext>
            </a:extLst>
          </p:cNvPr>
          <p:cNvPicPr>
            <a:picLocks noChangeAspect="1"/>
          </p:cNvPicPr>
          <p:nvPr/>
        </p:nvPicPr>
        <p:blipFill>
          <a:blip r:embed="rId5"/>
          <a:stretch>
            <a:fillRect/>
          </a:stretch>
        </p:blipFill>
        <p:spPr>
          <a:xfrm>
            <a:off x="4967812" y="2480352"/>
            <a:ext cx="6852513" cy="3857965"/>
          </a:xfrm>
          <a:prstGeom prst="rect">
            <a:avLst/>
          </a:prstGeom>
        </p:spPr>
      </p:pic>
    </p:spTree>
    <p:custDataLst>
      <p:tags r:id="rId1"/>
    </p:custDataLst>
    <p:extLst>
      <p:ext uri="{BB962C8B-B14F-4D97-AF65-F5344CB8AC3E}">
        <p14:creationId xmlns:p14="http://schemas.microsoft.com/office/powerpoint/2010/main" val="41271347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E9A51-FBB2-46F9-801B-4D8BF42ABFE3}"/>
              </a:ext>
            </a:extLst>
          </p:cNvPr>
          <p:cNvSpPr>
            <a:spLocks noGrp="1"/>
          </p:cNvSpPr>
          <p:nvPr>
            <p:ph type="title"/>
          </p:nvPr>
        </p:nvSpPr>
        <p:spPr/>
        <p:txBody>
          <a:bodyPr/>
          <a:lstStyle/>
          <a:p>
            <a:r>
              <a:rPr lang="en-US" dirty="0"/>
              <a:t>Learning</a:t>
            </a:r>
            <a:r>
              <a:rPr lang="en-US" baseline="0" dirty="0"/>
              <a:t> Tools: Click to watch video</a:t>
            </a:r>
            <a:endParaRPr lang="en-US" dirty="0"/>
          </a:p>
        </p:txBody>
      </p:sp>
      <p:pic>
        <p:nvPicPr>
          <p:cNvPr id="3" name="Picture 2" descr="A boy, Andrew Huber is using Microsoft Learning Tools to read with his mother, Mitra&#10;">
            <a:hlinkClick r:id="rId3"/>
            <a:extLst>
              <a:ext uri="{FF2B5EF4-FFF2-40B4-BE49-F238E27FC236}">
                <a16:creationId xmlns:a16="http://schemas.microsoft.com/office/drawing/2014/main" id="{6D6B0253-3AC8-2E4D-A47D-67C028071CBC}"/>
              </a:ext>
            </a:extLst>
          </p:cNvPr>
          <p:cNvPicPr>
            <a:picLocks noChangeAspect="1"/>
          </p:cNvPicPr>
          <p:nvPr/>
        </p:nvPicPr>
        <p:blipFill rotWithShape="1">
          <a:blip r:embed="rId4">
            <a:extLst>
              <a:ext uri="{28A0092B-C50C-407E-A947-70E740481C1C}">
                <a14:useLocalDpi xmlns:a14="http://schemas.microsoft.com/office/drawing/2010/main" val="0"/>
              </a:ext>
            </a:extLst>
          </a:blip>
          <a:srcRect l="3184" t="3896" r="10591" b="3896"/>
          <a:stretch/>
        </p:blipFill>
        <p:spPr>
          <a:xfrm>
            <a:off x="0" y="0"/>
            <a:ext cx="12436475" cy="6994525"/>
          </a:xfrm>
          <a:prstGeom prst="rect">
            <a:avLst/>
          </a:prstGeom>
        </p:spPr>
      </p:pic>
      <p:grpSp>
        <p:nvGrpSpPr>
          <p:cNvPr id="4" name="Group 3" descr="Icon to play video ">
            <a:extLst>
              <a:ext uri="{FF2B5EF4-FFF2-40B4-BE49-F238E27FC236}">
                <a16:creationId xmlns:a16="http://schemas.microsoft.com/office/drawing/2014/main" id="{EEBB37DA-5C02-3045-B870-51679FFCFE37}"/>
              </a:ext>
            </a:extLst>
          </p:cNvPr>
          <p:cNvGrpSpPr/>
          <p:nvPr/>
        </p:nvGrpSpPr>
        <p:grpSpPr>
          <a:xfrm>
            <a:off x="5502685" y="2781710"/>
            <a:ext cx="1431105" cy="1431105"/>
            <a:chOff x="5542504" y="2781710"/>
            <a:chExt cx="1431105" cy="1431105"/>
          </a:xfrm>
        </p:grpSpPr>
        <p:sp>
          <p:nvSpPr>
            <p:cNvPr id="7" name="Oval 6">
              <a:hlinkClick r:id="rId3"/>
              <a:extLst>
                <a:ext uri="{FF2B5EF4-FFF2-40B4-BE49-F238E27FC236}">
                  <a16:creationId xmlns:a16="http://schemas.microsoft.com/office/drawing/2014/main" id="{6057A196-2DA7-4242-BCC8-71C046A3AE8F}"/>
                </a:ext>
              </a:extLst>
            </p:cNvPr>
            <p:cNvSpPr/>
            <p:nvPr/>
          </p:nvSpPr>
          <p:spPr bwMode="auto">
            <a:xfrm>
              <a:off x="5542504" y="2781710"/>
              <a:ext cx="1431105" cy="1431105"/>
            </a:xfrm>
            <a:prstGeom prst="ellipse">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8" name="Isosceles Triangle 5">
              <a:hlinkClick r:id="rId3"/>
              <a:extLst>
                <a:ext uri="{FF2B5EF4-FFF2-40B4-BE49-F238E27FC236}">
                  <a16:creationId xmlns:a16="http://schemas.microsoft.com/office/drawing/2014/main" id="{98FF42B1-0CE1-5440-BD40-4C1948007D91}"/>
                </a:ext>
              </a:extLst>
            </p:cNvPr>
            <p:cNvSpPr/>
            <p:nvPr/>
          </p:nvSpPr>
          <p:spPr bwMode="auto">
            <a:xfrm rot="5400000">
              <a:off x="6028878" y="3230190"/>
              <a:ext cx="619608" cy="534145"/>
            </a:xfrm>
            <a:prstGeom prst="triangl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grpSp>
      <p:sp>
        <p:nvSpPr>
          <p:cNvPr id="5" name="TextBox 4">
            <a:extLst>
              <a:ext uri="{FF2B5EF4-FFF2-40B4-BE49-F238E27FC236}">
                <a16:creationId xmlns:a16="http://schemas.microsoft.com/office/drawing/2014/main" id="{6F3F5D2D-0692-8043-A8A8-D99A880F0A1A}"/>
              </a:ext>
            </a:extLst>
          </p:cNvPr>
          <p:cNvSpPr txBox="1"/>
          <p:nvPr/>
        </p:nvSpPr>
        <p:spPr>
          <a:xfrm>
            <a:off x="4633989" y="187449"/>
            <a:ext cx="3508012" cy="1203406"/>
          </a:xfrm>
          <a:prstGeom prst="rect">
            <a:avLst/>
          </a:prstGeom>
          <a:noFill/>
        </p:spPr>
        <p:txBody>
          <a:bodyPr wrap="none" lIns="182880" tIns="146304" rIns="182880" bIns="146304" rtlCol="0">
            <a:spAutoFit/>
          </a:bodyPr>
          <a:lstStyle/>
          <a:p>
            <a:pPr marL="0" marR="0" lvl="0" indent="0" algn="ctr" defTabSz="932513" rtl="0" eaLnBrk="1" fontAlgn="auto" latinLnBrk="0" hangingPunct="1">
              <a:lnSpc>
                <a:spcPct val="90000"/>
              </a:lnSpc>
              <a:spcBef>
                <a:spcPts val="0"/>
              </a:spcBef>
              <a:spcAft>
                <a:spcPts val="600"/>
              </a:spcAft>
              <a:buClrTx/>
              <a:buSzTx/>
              <a:buFontTx/>
              <a:buNone/>
              <a:tabLst/>
              <a:defRPr/>
            </a:pPr>
            <a:r>
              <a:rPr kumimoji="0" lang="en-US" sz="36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hlinkClick r:id="rId3">
                  <a:extLst>
                    <a:ext uri="{A12FA001-AC4F-418D-AE19-62706E023703}">
                      <ahyp:hlinkClr xmlns:ahyp="http://schemas.microsoft.com/office/drawing/2018/hyperlinkcolor" val="tx"/>
                    </a:ext>
                  </a:extLst>
                </a:hlinkClick>
              </a:rPr>
              <a:t>Learning Tools:</a:t>
            </a:r>
          </a:p>
          <a:p>
            <a:pPr marL="0" marR="0" lvl="0" indent="0" algn="ctr" defTabSz="932513" rtl="0" eaLnBrk="1" fontAlgn="auto" latinLnBrk="0" hangingPunct="1">
              <a:lnSpc>
                <a:spcPct val="90000"/>
              </a:lnSpc>
              <a:spcBef>
                <a:spcPts val="0"/>
              </a:spcBef>
              <a:spcAft>
                <a:spcPts val="600"/>
              </a:spcAft>
              <a:buClrTx/>
              <a:buSzTx/>
              <a:buFontTx/>
              <a:buNone/>
              <a:tabLst/>
              <a:defRPr/>
            </a:pPr>
            <a:r>
              <a:rPr kumimoji="0" lang="en-US" sz="24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hlinkClick r:id="rId3">
                  <a:extLst>
                    <a:ext uri="{A12FA001-AC4F-418D-AE19-62706E023703}">
                      <ahyp:hlinkClr xmlns:ahyp="http://schemas.microsoft.com/office/drawing/2018/hyperlinkcolor" val="tx"/>
                    </a:ext>
                  </a:extLst>
                </a:hlinkClick>
              </a:rPr>
              <a:t>Click to watch video</a:t>
            </a:r>
            <a:endParaRPr kumimoji="0" lang="en-US" sz="24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Tree>
    <p:extLst>
      <p:ext uri="{BB962C8B-B14F-4D97-AF65-F5344CB8AC3E}">
        <p14:creationId xmlns:p14="http://schemas.microsoft.com/office/powerpoint/2010/main" val="1661329183"/>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B9A7A-4502-25E1-2A79-10B6204A3BAE}"/>
              </a:ext>
            </a:extLst>
          </p:cNvPr>
          <p:cNvSpPr>
            <a:spLocks noGrp="1"/>
          </p:cNvSpPr>
          <p:nvPr>
            <p:ph type="title"/>
          </p:nvPr>
        </p:nvSpPr>
        <p:spPr/>
        <p:txBody>
          <a:bodyPr/>
          <a:lstStyle/>
          <a:p>
            <a:r>
              <a:rPr lang="en-US" dirty="0"/>
              <a:t>OneNote Demo</a:t>
            </a:r>
          </a:p>
        </p:txBody>
      </p:sp>
      <p:sp>
        <p:nvSpPr>
          <p:cNvPr id="6" name="TextBox 5">
            <a:extLst>
              <a:ext uri="{FF2B5EF4-FFF2-40B4-BE49-F238E27FC236}">
                <a16:creationId xmlns:a16="http://schemas.microsoft.com/office/drawing/2014/main" id="{7A5BE86E-ABDF-F47D-8CE9-296D360206C8}"/>
              </a:ext>
            </a:extLst>
          </p:cNvPr>
          <p:cNvSpPr txBox="1"/>
          <p:nvPr/>
        </p:nvSpPr>
        <p:spPr>
          <a:xfrm>
            <a:off x="614679" y="3669990"/>
            <a:ext cx="5772573" cy="646331"/>
          </a:xfrm>
          <a:prstGeom prst="rect">
            <a:avLst/>
          </a:prstGeom>
          <a:noFill/>
        </p:spPr>
        <p:txBody>
          <a:bodyPr wrap="square">
            <a:spAutoFit/>
          </a:bodyPr>
          <a:lstStyle/>
          <a:p>
            <a:r>
              <a:rPr lang="en-US" sz="3600" dirty="0"/>
              <a:t>https://bit.ly/sftw-onenote</a:t>
            </a:r>
          </a:p>
        </p:txBody>
      </p:sp>
      <p:pic>
        <p:nvPicPr>
          <p:cNvPr id="8" name="Picture 7" descr="OneNote Demo QR Code">
            <a:extLst>
              <a:ext uri="{FF2B5EF4-FFF2-40B4-BE49-F238E27FC236}">
                <a16:creationId xmlns:a16="http://schemas.microsoft.com/office/drawing/2014/main" id="{DB79819C-7482-4406-D8A2-3FC5FD784E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3331" y="354435"/>
            <a:ext cx="4876800" cy="4876800"/>
          </a:xfrm>
          <a:prstGeom prst="rect">
            <a:avLst/>
          </a:prstGeom>
        </p:spPr>
      </p:pic>
    </p:spTree>
    <p:extLst>
      <p:ext uri="{BB962C8B-B14F-4D97-AF65-F5344CB8AC3E}">
        <p14:creationId xmlns:p14="http://schemas.microsoft.com/office/powerpoint/2010/main" val="1415583634"/>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C6301B2-A06A-4522-AF9C-1E5721A622EA}"/>
              </a:ext>
            </a:extLst>
          </p:cNvPr>
          <p:cNvSpPr>
            <a:spLocks noGrp="1"/>
          </p:cNvSpPr>
          <p:nvPr>
            <p:ph type="title"/>
          </p:nvPr>
        </p:nvSpPr>
        <p:spPr/>
        <p:txBody>
          <a:bodyPr/>
          <a:lstStyle/>
          <a:p>
            <a:r>
              <a:rPr lang="en-US" dirty="0"/>
              <a:t>Eye</a:t>
            </a:r>
            <a:r>
              <a:rPr lang="en-US" baseline="0" dirty="0"/>
              <a:t> Control: Click to watch video</a:t>
            </a:r>
            <a:endParaRPr lang="en-US" dirty="0"/>
          </a:p>
        </p:txBody>
      </p:sp>
      <p:pic>
        <p:nvPicPr>
          <p:cNvPr id="3" name="Picture 2" descr="Satya Nadella is watching a demonstration of Eye Control">
            <a:extLst>
              <a:ext uri="{FF2B5EF4-FFF2-40B4-BE49-F238E27FC236}">
                <a16:creationId xmlns:a16="http://schemas.microsoft.com/office/drawing/2014/main" id="{492C1BD9-808F-4BEA-8F58-A449669A6B90}"/>
              </a:ext>
            </a:extLst>
          </p:cNvPr>
          <p:cNvPicPr>
            <a:picLocks noChangeAspect="1"/>
          </p:cNvPicPr>
          <p:nvPr/>
        </p:nvPicPr>
        <p:blipFill rotWithShape="1">
          <a:blip r:embed="rId3"/>
          <a:srcRect t="8003" r="5138" b="8285"/>
          <a:stretch/>
        </p:blipFill>
        <p:spPr>
          <a:xfrm>
            <a:off x="-1" y="0"/>
            <a:ext cx="12436476" cy="6994525"/>
          </a:xfrm>
          <a:prstGeom prst="rect">
            <a:avLst/>
          </a:prstGeom>
        </p:spPr>
      </p:pic>
      <p:grpSp>
        <p:nvGrpSpPr>
          <p:cNvPr id="7" name="Group 6">
            <a:extLst>
              <a:ext uri="{FF2B5EF4-FFF2-40B4-BE49-F238E27FC236}">
                <a16:creationId xmlns:a16="http://schemas.microsoft.com/office/drawing/2014/main" id="{894451BC-DC30-473D-B80F-79F1ADDD750C}"/>
              </a:ext>
              <a:ext uri="{C183D7F6-B498-43B3-948B-1728B52AA6E4}">
                <adec:decorative xmlns:adec="http://schemas.microsoft.com/office/drawing/2017/decorative" val="1"/>
              </a:ext>
            </a:extLst>
          </p:cNvPr>
          <p:cNvGrpSpPr/>
          <p:nvPr/>
        </p:nvGrpSpPr>
        <p:grpSpPr>
          <a:xfrm>
            <a:off x="4707213" y="2781709"/>
            <a:ext cx="1431105" cy="1431105"/>
            <a:chOff x="5094688" y="2886741"/>
            <a:chExt cx="1431105" cy="1431105"/>
          </a:xfrm>
        </p:grpSpPr>
        <p:sp>
          <p:nvSpPr>
            <p:cNvPr id="6" name="Oval 5" descr="Icon to play video">
              <a:hlinkClick r:id="rId4"/>
              <a:extLst>
                <a:ext uri="{FF2B5EF4-FFF2-40B4-BE49-F238E27FC236}">
                  <a16:creationId xmlns:a16="http://schemas.microsoft.com/office/drawing/2014/main" id="{9FB01B1F-C8AF-4FF7-BDAB-5FA2D34EB3A0}"/>
                </a:ext>
              </a:extLst>
            </p:cNvPr>
            <p:cNvSpPr/>
            <p:nvPr/>
          </p:nvSpPr>
          <p:spPr bwMode="auto">
            <a:xfrm>
              <a:off x="5094688" y="2886741"/>
              <a:ext cx="1431105" cy="1431105"/>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5" name="Isosceles Triangle 5">
              <a:hlinkClick r:id="rId4"/>
              <a:extLst>
                <a:ext uri="{FF2B5EF4-FFF2-40B4-BE49-F238E27FC236}">
                  <a16:creationId xmlns:a16="http://schemas.microsoft.com/office/drawing/2014/main" id="{155A16F0-42BE-4BFF-A615-BA21A75B8E20}"/>
                </a:ext>
                <a:ext uri="{C183D7F6-B498-43B3-948B-1728B52AA6E4}">
                  <adec:decorative xmlns:adec="http://schemas.microsoft.com/office/drawing/2017/decorative" val="1"/>
                </a:ext>
              </a:extLst>
            </p:cNvPr>
            <p:cNvSpPr/>
            <p:nvPr/>
          </p:nvSpPr>
          <p:spPr bwMode="auto">
            <a:xfrm rot="5400000">
              <a:off x="5641360" y="3335221"/>
              <a:ext cx="619608" cy="534145"/>
            </a:xfrm>
            <a:prstGeom prst="triangle">
              <a:avLst/>
            </a:prstGeom>
            <a:solidFill>
              <a:schemeClr val="tx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grpSp>
      <p:sp>
        <p:nvSpPr>
          <p:cNvPr id="2" name="Rectangle 1">
            <a:extLst>
              <a:ext uri="{FF2B5EF4-FFF2-40B4-BE49-F238E27FC236}">
                <a16:creationId xmlns:a16="http://schemas.microsoft.com/office/drawing/2014/main" id="{A57438AD-0668-498B-A406-55E5F9544F73}"/>
              </a:ext>
            </a:extLst>
          </p:cNvPr>
          <p:cNvSpPr/>
          <p:nvPr/>
        </p:nvSpPr>
        <p:spPr>
          <a:xfrm>
            <a:off x="3102315" y="474696"/>
            <a:ext cx="4640903" cy="1166473"/>
          </a:xfrm>
          <a:prstGeom prst="rect">
            <a:avLst/>
          </a:prstGeom>
        </p:spPr>
        <p:txBody>
          <a:bodyPr wrap="square">
            <a:spAutoFit/>
          </a:bodyPr>
          <a:lstStyle/>
          <a:p>
            <a:pPr marL="0" marR="0" lvl="0" indent="0" algn="ctr" defTabSz="932513" rtl="0" eaLnBrk="1" fontAlgn="auto" latinLnBrk="0" hangingPunct="1">
              <a:lnSpc>
                <a:spcPct val="90000"/>
              </a:lnSpc>
              <a:spcBef>
                <a:spcPts val="0"/>
              </a:spcBef>
              <a:spcAft>
                <a:spcPts val="600"/>
              </a:spcAft>
              <a:buClrTx/>
              <a:buSzTx/>
              <a:buFontTx/>
              <a:buNone/>
              <a:tabLst/>
              <a:defRPr/>
            </a:pPr>
            <a:r>
              <a:rPr kumimoji="0" lang="en-US" sz="3600" b="1" i="0" u="none" strike="noStrike" kern="1200" cap="none" spc="0" normalizeH="0" baseline="0" noProof="0" dirty="0">
                <a:ln>
                  <a:noFill/>
                </a:ln>
                <a:solidFill>
                  <a:srgbClr val="353535"/>
                </a:solidFill>
                <a:effectLst/>
                <a:uLnTx/>
                <a:uFillTx/>
                <a:latin typeface="Segoe UI Semibold" panose="020B0502040204020203" pitchFamily="34" charset="0"/>
                <a:ea typeface="+mn-ea"/>
                <a:cs typeface="Segoe UI Semibold" panose="020B0502040204020203" pitchFamily="34" charset="0"/>
                <a:hlinkClick r:id="rId4"/>
              </a:rPr>
              <a:t>Eye Control: </a:t>
            </a:r>
          </a:p>
          <a:p>
            <a:pPr marL="0" marR="0" lvl="0" indent="0" algn="ctr" defTabSz="932513" rtl="0" eaLnBrk="1" fontAlgn="auto" latinLnBrk="0" hangingPunct="1">
              <a:lnSpc>
                <a:spcPct val="90000"/>
              </a:lnSpc>
              <a:spcBef>
                <a:spcPts val="0"/>
              </a:spcBef>
              <a:spcAft>
                <a:spcPts val="600"/>
              </a:spcAft>
              <a:buClrTx/>
              <a:buSzTx/>
              <a:buFontTx/>
              <a:buNone/>
              <a:tabLst/>
              <a:defRPr/>
            </a:pPr>
            <a:r>
              <a:rPr kumimoji="0" lang="en-US" sz="3600" b="1" i="0" u="none" strike="noStrike" kern="1200" cap="none" spc="0" normalizeH="0" baseline="0" noProof="0" dirty="0">
                <a:ln>
                  <a:noFill/>
                </a:ln>
                <a:solidFill>
                  <a:srgbClr val="353535"/>
                </a:solidFill>
                <a:effectLst/>
                <a:uLnTx/>
                <a:uFillTx/>
                <a:latin typeface="Segoe UI Semibold" panose="020B0502040204020203" pitchFamily="34" charset="0"/>
                <a:ea typeface="+mn-ea"/>
                <a:cs typeface="Segoe UI Semibold" panose="020B0502040204020203" pitchFamily="34" charset="0"/>
                <a:hlinkClick r:id="rId4"/>
              </a:rPr>
              <a:t>Click to watch video</a:t>
            </a:r>
            <a:endParaRPr kumimoji="0" lang="en-US" sz="3600" b="1" i="0" u="none" strike="noStrike" kern="1200" cap="none" spc="0" normalizeH="0" baseline="0" noProof="0" dirty="0">
              <a:ln>
                <a:noFill/>
              </a:ln>
              <a:solidFill>
                <a:srgbClr val="353535"/>
              </a:solidFill>
              <a:effectLst/>
              <a:uLnTx/>
              <a:uFillTx/>
              <a:latin typeface="Segoe UI Semibold" panose="020B0502040204020203" pitchFamily="34" charset="0"/>
              <a:ea typeface="+mn-ea"/>
              <a:cs typeface="Segoe UI Semibold" panose="020B0502040204020203" pitchFamily="34" charset="0"/>
            </a:endParaRPr>
          </a:p>
        </p:txBody>
      </p:sp>
    </p:spTree>
    <p:extLst>
      <p:ext uri="{BB962C8B-B14F-4D97-AF65-F5344CB8AC3E}">
        <p14:creationId xmlns:p14="http://schemas.microsoft.com/office/powerpoint/2010/main" val="3678344266"/>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93F8A-070C-41D2-A90A-03BBC9ACDB0F}"/>
              </a:ext>
            </a:extLst>
          </p:cNvPr>
          <p:cNvSpPr>
            <a:spLocks noGrp="1"/>
          </p:cNvSpPr>
          <p:nvPr>
            <p:ph type="title"/>
          </p:nvPr>
        </p:nvSpPr>
        <p:spPr/>
        <p:txBody>
          <a:bodyPr/>
          <a:lstStyle/>
          <a:p>
            <a:r>
              <a:rPr lang="en-US" dirty="0"/>
              <a:t>Seeing AI: Click to watch video</a:t>
            </a:r>
          </a:p>
        </p:txBody>
      </p:sp>
      <p:pic>
        <p:nvPicPr>
          <p:cNvPr id="9" name="Picture 8" descr="Satya Nadella and Anne Taylor demonstrate Seeing AI&#10;&#10;">
            <a:hlinkClick r:id="rId3"/>
            <a:extLst>
              <a:ext uri="{FF2B5EF4-FFF2-40B4-BE49-F238E27FC236}">
                <a16:creationId xmlns:a16="http://schemas.microsoft.com/office/drawing/2014/main" id="{DF497B3C-757B-AA4A-9E54-6509D28EABBF}"/>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 y="0"/>
            <a:ext cx="12436475" cy="6994525"/>
          </a:xfrm>
          <a:prstGeom prst="rect">
            <a:avLst/>
          </a:prstGeom>
        </p:spPr>
      </p:pic>
      <p:grpSp>
        <p:nvGrpSpPr>
          <p:cNvPr id="10" name="Group 9" descr="Icon to play video">
            <a:extLst>
              <a:ext uri="{FF2B5EF4-FFF2-40B4-BE49-F238E27FC236}">
                <a16:creationId xmlns:a16="http://schemas.microsoft.com/office/drawing/2014/main" id="{F1D8369C-A52A-8148-BF04-0C5DDD92D7F8}"/>
              </a:ext>
            </a:extLst>
          </p:cNvPr>
          <p:cNvGrpSpPr/>
          <p:nvPr/>
        </p:nvGrpSpPr>
        <p:grpSpPr>
          <a:xfrm>
            <a:off x="5502685" y="2781710"/>
            <a:ext cx="1431105" cy="1431105"/>
            <a:chOff x="5542504" y="2781710"/>
            <a:chExt cx="1431105" cy="1431105"/>
          </a:xfrm>
        </p:grpSpPr>
        <p:sp>
          <p:nvSpPr>
            <p:cNvPr id="11" name="Oval 10">
              <a:hlinkClick r:id="rId3"/>
              <a:extLst>
                <a:ext uri="{FF2B5EF4-FFF2-40B4-BE49-F238E27FC236}">
                  <a16:creationId xmlns:a16="http://schemas.microsoft.com/office/drawing/2014/main" id="{0C44B50F-8A03-4843-9B6B-05C6CC4F715A}"/>
                </a:ext>
              </a:extLst>
            </p:cNvPr>
            <p:cNvSpPr/>
            <p:nvPr/>
          </p:nvSpPr>
          <p:spPr bwMode="auto">
            <a:xfrm>
              <a:off x="5542504" y="2781710"/>
              <a:ext cx="1431105" cy="1431105"/>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12" name="Isosceles Triangle 5">
              <a:hlinkClick r:id="rId3"/>
              <a:extLst>
                <a:ext uri="{FF2B5EF4-FFF2-40B4-BE49-F238E27FC236}">
                  <a16:creationId xmlns:a16="http://schemas.microsoft.com/office/drawing/2014/main" id="{70481B05-F6FA-E24A-9E7C-FC448D82F871}"/>
                </a:ext>
              </a:extLst>
            </p:cNvPr>
            <p:cNvSpPr/>
            <p:nvPr/>
          </p:nvSpPr>
          <p:spPr bwMode="auto">
            <a:xfrm rot="5400000">
              <a:off x="6028878" y="3230190"/>
              <a:ext cx="619608" cy="534145"/>
            </a:xfrm>
            <a:prstGeom prst="triangle">
              <a:avLst/>
            </a:prstGeom>
            <a:solidFill>
              <a:schemeClr val="tx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grpSp>
      <p:sp>
        <p:nvSpPr>
          <p:cNvPr id="13" name="TextBox 12">
            <a:extLst>
              <a:ext uri="{FF2B5EF4-FFF2-40B4-BE49-F238E27FC236}">
                <a16:creationId xmlns:a16="http://schemas.microsoft.com/office/drawing/2014/main" id="{D4987F1A-8554-174C-AEB4-9602B3D801B5}"/>
              </a:ext>
            </a:extLst>
          </p:cNvPr>
          <p:cNvSpPr txBox="1"/>
          <p:nvPr/>
        </p:nvSpPr>
        <p:spPr>
          <a:xfrm>
            <a:off x="4633988" y="264331"/>
            <a:ext cx="3168495" cy="1203406"/>
          </a:xfrm>
          <a:prstGeom prst="rect">
            <a:avLst/>
          </a:prstGeom>
          <a:noFill/>
        </p:spPr>
        <p:txBody>
          <a:bodyPr wrap="none" lIns="182880" tIns="146304" rIns="182880" bIns="146304" rtlCol="0">
            <a:spAutoFit/>
          </a:bodyPr>
          <a:lstStyle/>
          <a:p>
            <a:pPr marL="0" marR="0" lvl="0" indent="0" algn="ctr" defTabSz="932513" rtl="0" eaLnBrk="1" fontAlgn="auto" latinLnBrk="0" hangingPunct="1">
              <a:lnSpc>
                <a:spcPct val="90000"/>
              </a:lnSpc>
              <a:spcBef>
                <a:spcPts val="0"/>
              </a:spcBef>
              <a:spcAft>
                <a:spcPts val="600"/>
              </a:spcAft>
              <a:buClrTx/>
              <a:buSzTx/>
              <a:buFontTx/>
              <a:buNone/>
              <a:tabLst/>
              <a:defRPr/>
            </a:pPr>
            <a:r>
              <a:rPr kumimoji="0" lang="en-US" sz="36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hlinkClick r:id="rId3">
                  <a:extLst>
                    <a:ext uri="{A12FA001-AC4F-418D-AE19-62706E023703}">
                      <ahyp:hlinkClr xmlns:ahyp="http://schemas.microsoft.com/office/drawing/2018/hyperlinkcolor" val="tx"/>
                    </a:ext>
                  </a:extLst>
                </a:hlinkClick>
              </a:rPr>
              <a:t>Seeing AI: </a:t>
            </a:r>
          </a:p>
          <a:p>
            <a:pPr marL="0" marR="0" lvl="0" indent="0" algn="ctr" defTabSz="932513" rtl="0" eaLnBrk="1" fontAlgn="auto" latinLnBrk="0" hangingPunct="1">
              <a:lnSpc>
                <a:spcPct val="90000"/>
              </a:lnSpc>
              <a:spcBef>
                <a:spcPts val="0"/>
              </a:spcBef>
              <a:spcAft>
                <a:spcPts val="600"/>
              </a:spcAft>
              <a:buClrTx/>
              <a:buSzTx/>
              <a:buFontTx/>
              <a:buNone/>
              <a:tabLst/>
              <a:defRPr/>
            </a:pPr>
            <a:r>
              <a:rPr kumimoji="0" lang="en-US" sz="24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hlinkClick r:id="rId3">
                  <a:extLst>
                    <a:ext uri="{A12FA001-AC4F-418D-AE19-62706E023703}">
                      <ahyp:hlinkClr xmlns:ahyp="http://schemas.microsoft.com/office/drawing/2018/hyperlinkcolor" val="tx"/>
                    </a:ext>
                  </a:extLst>
                </a:hlinkClick>
              </a:rPr>
              <a:t>Click to watch video</a:t>
            </a:r>
            <a:endParaRPr kumimoji="0" lang="en-US" sz="24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Tree>
    <p:extLst>
      <p:ext uri="{BB962C8B-B14F-4D97-AF65-F5344CB8AC3E}">
        <p14:creationId xmlns:p14="http://schemas.microsoft.com/office/powerpoint/2010/main" val="4277598583"/>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8191A3-5747-664A-BDD5-B6DD94300E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3AD7B7-8D0A-D2FA-3B90-A399CF64C0AE}"/>
              </a:ext>
            </a:extLst>
          </p:cNvPr>
          <p:cNvSpPr>
            <a:spLocks noGrp="1"/>
          </p:cNvSpPr>
          <p:nvPr>
            <p:ph type="title"/>
          </p:nvPr>
        </p:nvSpPr>
        <p:spPr>
          <a:xfrm>
            <a:off x="441080" y="368372"/>
            <a:ext cx="11237870" cy="738458"/>
          </a:xfrm>
        </p:spPr>
        <p:txBody>
          <a:bodyPr/>
          <a:lstStyle/>
          <a:p>
            <a:r>
              <a:rPr lang="en-US" b="0" kern="0" spc="-100" dirty="0">
                <a:gradFill>
                  <a:gsLst>
                    <a:gs pos="0">
                      <a:srgbClr val="353535"/>
                    </a:gs>
                    <a:gs pos="100000">
                      <a:srgbClr val="353535"/>
                    </a:gs>
                  </a:gsLst>
                  <a:lin ang="5400000" scaled="1"/>
                </a:gradFill>
                <a:latin typeface="Segoe UI Semibold" panose="020B0702040204020203" pitchFamily="34" charset="0"/>
                <a:cs typeface="Segoe UI Semibold" panose="020B0702040204020203" pitchFamily="34" charset="0"/>
              </a:rPr>
              <a:t>Microsoft Translator</a:t>
            </a:r>
            <a:br>
              <a:rPr lang="en-US" b="0" kern="0" spc="-100" dirty="0">
                <a:gradFill>
                  <a:gsLst>
                    <a:gs pos="0">
                      <a:srgbClr val="353535"/>
                    </a:gs>
                    <a:gs pos="100000">
                      <a:srgbClr val="353535"/>
                    </a:gs>
                  </a:gsLst>
                  <a:lin ang="5400000" scaled="1"/>
                </a:gradFill>
                <a:latin typeface="Segoe UI Semibold" panose="020B0702040204020203" pitchFamily="34" charset="0"/>
                <a:cs typeface="Segoe UI Semibold" panose="020B0702040204020203" pitchFamily="34" charset="0"/>
              </a:rPr>
            </a:br>
            <a:r>
              <a:rPr lang="en-US" b="0" kern="0" spc="-100" dirty="0">
                <a:solidFill>
                  <a:srgbClr val="1A1A1A"/>
                </a:solidFill>
                <a:latin typeface="Segoe UI Semilight" panose="020B0402040204020203" pitchFamily="34" charset="0"/>
                <a:cs typeface="Segoe UI" panose="020B0502040204020203" pitchFamily="34" charset="0"/>
              </a:rPr>
              <a:t>Translate my presentation into you preferred language</a:t>
            </a:r>
            <a:endParaRPr lang="en-US" b="0" kern="0" spc="-100" dirty="0">
              <a:gradFill>
                <a:gsLst>
                  <a:gs pos="0">
                    <a:srgbClr val="353535"/>
                  </a:gs>
                  <a:gs pos="100000">
                    <a:srgbClr val="353535"/>
                  </a:gs>
                </a:gsLst>
                <a:lin ang="5400000" scaled="1"/>
              </a:gradFill>
              <a:latin typeface="Segoe UI Semibold" panose="020B0702040204020203" pitchFamily="34" charset="0"/>
              <a:cs typeface="Segoe UI Semibold" panose="020B0702040204020203" pitchFamily="34" charset="0"/>
            </a:endParaRPr>
          </a:p>
        </p:txBody>
      </p:sp>
      <p:pic>
        <p:nvPicPr>
          <p:cNvPr id="4" name="Picture 3" descr="Overview of Microsoft Translator">
            <a:extLst>
              <a:ext uri="{FF2B5EF4-FFF2-40B4-BE49-F238E27FC236}">
                <a16:creationId xmlns:a16="http://schemas.microsoft.com/office/drawing/2014/main" id="{8B33B720-0CC7-E12C-D2CF-67525189C343}"/>
              </a:ext>
            </a:extLst>
          </p:cNvPr>
          <p:cNvPicPr>
            <a:picLocks noChangeAspect="1"/>
          </p:cNvPicPr>
          <p:nvPr/>
        </p:nvPicPr>
        <p:blipFill>
          <a:blip r:embed="rId4"/>
          <a:srcRect l="51659" t="14943" r="6196" b="12807"/>
          <a:stretch/>
        </p:blipFill>
        <p:spPr>
          <a:xfrm>
            <a:off x="6782937" y="1692322"/>
            <a:ext cx="4667535" cy="4294496"/>
          </a:xfrm>
          <a:prstGeom prst="rect">
            <a:avLst/>
          </a:prstGeom>
        </p:spPr>
      </p:pic>
      <p:sp>
        <p:nvSpPr>
          <p:cNvPr id="8" name="TextBox 7">
            <a:extLst>
              <a:ext uri="{FF2B5EF4-FFF2-40B4-BE49-F238E27FC236}">
                <a16:creationId xmlns:a16="http://schemas.microsoft.com/office/drawing/2014/main" id="{5370A0C0-F58E-608E-0636-DD21EEC2940F}"/>
              </a:ext>
            </a:extLst>
          </p:cNvPr>
          <p:cNvSpPr txBox="1"/>
          <p:nvPr/>
        </p:nvSpPr>
        <p:spPr>
          <a:xfrm>
            <a:off x="472076" y="2092271"/>
            <a:ext cx="6068209" cy="3761030"/>
          </a:xfrm>
          <a:prstGeom prst="rect">
            <a:avLst/>
          </a:prstGeom>
          <a:noFill/>
        </p:spPr>
        <p:txBody>
          <a:bodyPr wrap="square" lIns="182880" tIns="146304" rIns="182880" bIns="146304" rtlCol="0">
            <a:spAutoFit/>
          </a:bodyPr>
          <a:lstStyle/>
          <a:p>
            <a:pPr>
              <a:lnSpc>
                <a:spcPct val="90000"/>
              </a:lnSpc>
              <a:spcAft>
                <a:spcPts val="600"/>
              </a:spcAft>
            </a:pPr>
            <a:r>
              <a:rPr lang="en-US" sz="4000" dirty="0">
                <a:gradFill>
                  <a:gsLst>
                    <a:gs pos="2917">
                      <a:schemeClr val="tx1"/>
                    </a:gs>
                    <a:gs pos="30000">
                      <a:schemeClr val="tx1"/>
                    </a:gs>
                  </a:gsLst>
                  <a:lin ang="5400000" scaled="0"/>
                </a:gradFill>
              </a:rPr>
              <a:t>Open </a:t>
            </a:r>
          </a:p>
          <a:p>
            <a:pPr>
              <a:lnSpc>
                <a:spcPct val="90000"/>
              </a:lnSpc>
              <a:spcAft>
                <a:spcPts val="600"/>
              </a:spcAft>
            </a:pPr>
            <a:endParaRPr lang="en-US" sz="4000" dirty="0">
              <a:gradFill>
                <a:gsLst>
                  <a:gs pos="2917">
                    <a:schemeClr val="tx1"/>
                  </a:gs>
                  <a:gs pos="30000">
                    <a:schemeClr val="tx1"/>
                  </a:gs>
                </a:gsLst>
                <a:lin ang="5400000" scaled="0"/>
              </a:gradFill>
            </a:endParaRPr>
          </a:p>
          <a:p>
            <a:pPr>
              <a:lnSpc>
                <a:spcPct val="90000"/>
              </a:lnSpc>
              <a:spcAft>
                <a:spcPts val="600"/>
              </a:spcAft>
            </a:pPr>
            <a:r>
              <a:rPr lang="en-US" sz="4000" dirty="0">
                <a:gradFill>
                  <a:gsLst>
                    <a:gs pos="2917">
                      <a:schemeClr val="tx1"/>
                    </a:gs>
                    <a:gs pos="30000">
                      <a:schemeClr val="tx1"/>
                    </a:gs>
                  </a:gsLst>
                  <a:lin ang="5400000" scaled="0"/>
                </a:gradFill>
                <a:hlinkClick r:id="rId5"/>
              </a:rPr>
              <a:t>https://translate.it/</a:t>
            </a:r>
            <a:r>
              <a:rPr lang="en-US" sz="4000">
                <a:gradFill>
                  <a:gsLst>
                    <a:gs pos="2917">
                      <a:schemeClr val="tx1"/>
                    </a:gs>
                    <a:gs pos="30000">
                      <a:schemeClr val="tx1"/>
                    </a:gs>
                  </a:gsLst>
                  <a:lin ang="5400000" scaled="0"/>
                </a:gradFill>
                <a:hlinkClick r:id="rId5"/>
              </a:rPr>
              <a:t>XKYHC</a:t>
            </a:r>
            <a:r>
              <a:rPr lang="en-US" sz="4000">
                <a:gradFill>
                  <a:gsLst>
                    <a:gs pos="2917">
                      <a:schemeClr val="tx1"/>
                    </a:gs>
                    <a:gs pos="30000">
                      <a:schemeClr val="tx1"/>
                    </a:gs>
                  </a:gsLst>
                  <a:lin ang="5400000" scaled="0"/>
                </a:gradFill>
              </a:rPr>
              <a:t> </a:t>
            </a:r>
            <a:endParaRPr lang="en-US" sz="4000" dirty="0">
              <a:gradFill>
                <a:gsLst>
                  <a:gs pos="2917">
                    <a:schemeClr val="tx1"/>
                  </a:gs>
                  <a:gs pos="30000">
                    <a:schemeClr val="tx1"/>
                  </a:gs>
                </a:gsLst>
                <a:lin ang="5400000" scaled="0"/>
              </a:gradFill>
            </a:endParaRPr>
          </a:p>
          <a:p>
            <a:pPr>
              <a:lnSpc>
                <a:spcPct val="90000"/>
              </a:lnSpc>
              <a:spcAft>
                <a:spcPts val="600"/>
              </a:spcAft>
            </a:pPr>
            <a:br>
              <a:rPr lang="en-US" sz="4000" dirty="0">
                <a:gradFill>
                  <a:gsLst>
                    <a:gs pos="2917">
                      <a:schemeClr val="tx1"/>
                    </a:gs>
                    <a:gs pos="30000">
                      <a:schemeClr val="tx1"/>
                    </a:gs>
                  </a:gsLst>
                  <a:lin ang="5400000" scaled="0"/>
                </a:gradFill>
              </a:rPr>
            </a:br>
            <a:r>
              <a:rPr lang="en-US" sz="4000" dirty="0">
                <a:gradFill>
                  <a:gsLst>
                    <a:gs pos="2917">
                      <a:schemeClr val="tx1"/>
                    </a:gs>
                    <a:gs pos="30000">
                      <a:schemeClr val="tx1"/>
                    </a:gs>
                  </a:gsLst>
                  <a:lin ang="5400000" scaled="0"/>
                </a:gradFill>
              </a:rPr>
              <a:t>On your PC laptop</a:t>
            </a:r>
          </a:p>
          <a:p>
            <a:pPr>
              <a:lnSpc>
                <a:spcPct val="90000"/>
              </a:lnSpc>
              <a:spcAft>
                <a:spcPts val="600"/>
              </a:spcAft>
            </a:pPr>
            <a:endParaRPr lang="en-US" sz="2800" dirty="0" err="1">
              <a:gradFill>
                <a:gsLst>
                  <a:gs pos="2917">
                    <a:schemeClr val="tx1"/>
                  </a:gs>
                  <a:gs pos="30000">
                    <a:schemeClr val="tx1"/>
                  </a:gs>
                </a:gsLst>
                <a:lin ang="5400000" scaled="0"/>
              </a:gradFill>
            </a:endParaRPr>
          </a:p>
        </p:txBody>
      </p:sp>
    </p:spTree>
    <p:custDataLst>
      <p:tags r:id="rId1"/>
    </p:custDataLst>
    <p:extLst>
      <p:ext uri="{BB962C8B-B14F-4D97-AF65-F5344CB8AC3E}">
        <p14:creationId xmlns:p14="http://schemas.microsoft.com/office/powerpoint/2010/main" val="459892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2E222-FB5A-428B-B944-B925F28428A9}"/>
              </a:ext>
            </a:extLst>
          </p:cNvPr>
          <p:cNvSpPr>
            <a:spLocks noGrp="1"/>
          </p:cNvSpPr>
          <p:nvPr>
            <p:ph type="title" idx="4294967295"/>
          </p:nvPr>
        </p:nvSpPr>
        <p:spPr/>
        <p:txBody>
          <a:bodyPr/>
          <a:lstStyle/>
          <a:p>
            <a:r>
              <a:rPr lang="en-US" dirty="0"/>
              <a:t>In the past, you had to adapt to </a:t>
            </a:r>
            <a:r>
              <a:rPr lang="en-US" dirty="0">
                <a:solidFill>
                  <a:schemeClr val="bg1"/>
                </a:solidFill>
              </a:rPr>
              <a:t>the</a:t>
            </a:r>
            <a:r>
              <a:rPr lang="en-US" baseline="0" dirty="0">
                <a:solidFill>
                  <a:schemeClr val="bg1"/>
                </a:solidFill>
              </a:rPr>
              <a:t> world. In the future, the </a:t>
            </a:r>
            <a:r>
              <a:rPr lang="en-US" baseline="0" dirty="0"/>
              <a:t>world will adapt to you.</a:t>
            </a:r>
            <a:endParaRPr lang="en-US" dirty="0"/>
          </a:p>
        </p:txBody>
      </p:sp>
      <p:sp>
        <p:nvSpPr>
          <p:cNvPr id="6" name="Title 1">
            <a:extLst>
              <a:ext uri="{FF2B5EF4-FFF2-40B4-BE49-F238E27FC236}">
                <a16:creationId xmlns:a16="http://schemas.microsoft.com/office/drawing/2014/main" id="{15FFEF14-F9C9-488E-9950-37D1CF30150E}"/>
              </a:ext>
            </a:extLst>
          </p:cNvPr>
          <p:cNvSpPr txBox="1">
            <a:spLocks/>
          </p:cNvSpPr>
          <p:nvPr/>
        </p:nvSpPr>
        <p:spPr>
          <a:xfrm>
            <a:off x="7715378" y="1191131"/>
            <a:ext cx="3269877" cy="1680460"/>
          </a:xfrm>
          <a:prstGeom prst="rect">
            <a:avLst/>
          </a:prstGeom>
        </p:spPr>
        <p:txBody>
          <a:bodyPr/>
          <a:lstStyle>
            <a:lvl1pPr algn="l" defTabSz="932384" rtl="0" eaLnBrk="1" latinLnBrk="0" hangingPunct="1">
              <a:lnSpc>
                <a:spcPct val="90000"/>
              </a:lnSpc>
              <a:spcBef>
                <a:spcPct val="0"/>
              </a:spcBef>
              <a:buNone/>
              <a:defRPr lang="en-US" sz="3600" b="1" i="0" kern="1200" cap="none" spc="-102" baseline="0" dirty="0" smtClean="0">
                <a:ln w="3175">
                  <a:noFill/>
                </a:ln>
                <a:gradFill>
                  <a:gsLst>
                    <a:gs pos="1250">
                      <a:schemeClr val="tx1"/>
                    </a:gs>
                    <a:gs pos="100000">
                      <a:schemeClr val="tx1"/>
                    </a:gs>
                  </a:gsLst>
                  <a:lin ang="5400000" scaled="0"/>
                </a:gradFill>
                <a:effectLst/>
                <a:latin typeface="Segoe UI Semibold" panose="020B0502040204020203" pitchFamily="34" charset="0"/>
                <a:ea typeface="+mn-ea"/>
                <a:cs typeface="Segoe UI Semibold" panose="020B0502040204020203" pitchFamily="34" charset="0"/>
              </a:defRPr>
            </a:lvl1pPr>
          </a:lstStyle>
          <a:p>
            <a:pPr marL="0" marR="0" lvl="0" indent="0" algn="l" defTabSz="932384"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102" normalizeH="0" baseline="0" noProof="0">
                <a:ln w="3175">
                  <a:noFill/>
                </a:ln>
                <a:solidFill>
                  <a:srgbClr val="353535"/>
                </a:solidFill>
                <a:effectLst/>
                <a:uLnTx/>
                <a:uFillTx/>
                <a:latin typeface="Segoe UI Semibold" panose="020B0502040204020203" pitchFamily="34" charset="0"/>
                <a:ea typeface="+mn-ea"/>
                <a:cs typeface="Segoe UI Semibold" panose="020B0502040204020203" pitchFamily="34" charset="0"/>
              </a:rPr>
              <a:t>In the past, you </a:t>
            </a:r>
            <a:br>
              <a:rPr kumimoji="0" lang="en-US" sz="3600" b="1" i="0" u="none" strike="noStrike" kern="1200" cap="none" spc="-102" normalizeH="0" baseline="0" noProof="0">
                <a:ln w="3175">
                  <a:noFill/>
                </a:ln>
                <a:solidFill>
                  <a:srgbClr val="353535"/>
                </a:solidFill>
                <a:effectLst/>
                <a:uLnTx/>
                <a:uFillTx/>
                <a:latin typeface="Segoe UI Semibold" panose="020B0502040204020203" pitchFamily="34" charset="0"/>
                <a:ea typeface="+mn-ea"/>
                <a:cs typeface="Segoe UI Semibold" panose="020B0502040204020203" pitchFamily="34" charset="0"/>
              </a:rPr>
            </a:br>
            <a:r>
              <a:rPr kumimoji="0" lang="en-US" sz="3600" b="1" i="0" u="none" strike="noStrike" kern="1200" cap="none" spc="-102" normalizeH="0" baseline="0" noProof="0">
                <a:ln w="3175">
                  <a:noFill/>
                </a:ln>
                <a:solidFill>
                  <a:srgbClr val="353535"/>
                </a:solidFill>
                <a:effectLst/>
                <a:uLnTx/>
                <a:uFillTx/>
                <a:latin typeface="Segoe UI Semibold" panose="020B0502040204020203" pitchFamily="34" charset="0"/>
                <a:ea typeface="+mn-ea"/>
                <a:cs typeface="Segoe UI Semibold" panose="020B0502040204020203" pitchFamily="34" charset="0"/>
              </a:rPr>
              <a:t>had to adapt to </a:t>
            </a:r>
            <a:br>
              <a:rPr kumimoji="0" lang="en-US" sz="3600" b="1" i="0" u="none" strike="noStrike" kern="1200" cap="none" spc="-102" normalizeH="0" baseline="0" noProof="0">
                <a:ln w="3175">
                  <a:noFill/>
                </a:ln>
                <a:solidFill>
                  <a:srgbClr val="353535"/>
                </a:solidFill>
                <a:effectLst/>
                <a:uLnTx/>
                <a:uFillTx/>
                <a:latin typeface="Segoe UI Semibold" panose="020B0502040204020203" pitchFamily="34" charset="0"/>
                <a:ea typeface="+mn-ea"/>
                <a:cs typeface="Segoe UI Semibold" panose="020B0502040204020203" pitchFamily="34" charset="0"/>
              </a:rPr>
            </a:br>
            <a:r>
              <a:rPr kumimoji="0" lang="en-US" sz="3600" b="1" i="0" u="none" strike="noStrike" kern="1200" cap="none" spc="-102" normalizeH="0" baseline="0" noProof="0">
                <a:ln w="3175">
                  <a:noFill/>
                </a:ln>
                <a:solidFill>
                  <a:srgbClr val="353535"/>
                </a:solidFill>
                <a:effectLst/>
                <a:uLnTx/>
                <a:uFillTx/>
                <a:latin typeface="Segoe UI Semibold" panose="020B0502040204020203" pitchFamily="34" charset="0"/>
                <a:ea typeface="+mn-ea"/>
                <a:cs typeface="Segoe UI Semibold" panose="020B0502040204020203" pitchFamily="34" charset="0"/>
              </a:rPr>
              <a:t>the world.</a:t>
            </a:r>
          </a:p>
        </p:txBody>
      </p:sp>
      <p:sp>
        <p:nvSpPr>
          <p:cNvPr id="3" name="Title 1">
            <a:extLst>
              <a:ext uri="{FF2B5EF4-FFF2-40B4-BE49-F238E27FC236}">
                <a16:creationId xmlns:a16="http://schemas.microsoft.com/office/drawing/2014/main" id="{195D04E0-F4C7-104B-B460-2E7E2311EF94}"/>
              </a:ext>
            </a:extLst>
          </p:cNvPr>
          <p:cNvSpPr txBox="1">
            <a:spLocks/>
          </p:cNvSpPr>
          <p:nvPr/>
        </p:nvSpPr>
        <p:spPr>
          <a:xfrm>
            <a:off x="7715378" y="3983094"/>
            <a:ext cx="3396226" cy="1680460"/>
          </a:xfrm>
          <a:prstGeom prst="rect">
            <a:avLst/>
          </a:prstGeom>
        </p:spPr>
        <p:txBody>
          <a:bodyPr/>
          <a:lstStyle>
            <a:lvl1pPr algn="l" defTabSz="932384" rtl="0" eaLnBrk="1" latinLnBrk="0" hangingPunct="1">
              <a:lnSpc>
                <a:spcPct val="90000"/>
              </a:lnSpc>
              <a:spcBef>
                <a:spcPct val="0"/>
              </a:spcBef>
              <a:buNone/>
              <a:defRPr lang="en-US" sz="4798"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384"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102" normalizeH="0" baseline="0" noProof="0">
                <a:ln w="3175">
                  <a:noFill/>
                </a:ln>
                <a:gradFill>
                  <a:gsLst>
                    <a:gs pos="1250">
                      <a:srgbClr val="353535"/>
                    </a:gs>
                    <a:gs pos="100000">
                      <a:srgbClr val="353535"/>
                    </a:gs>
                  </a:gsLst>
                  <a:lin ang="5400000" scaled="0"/>
                </a:gradFill>
                <a:effectLst/>
                <a:uLnTx/>
                <a:uFillTx/>
                <a:latin typeface="Segoe UI Semibold" panose="020B0502040204020203" pitchFamily="34" charset="0"/>
                <a:ea typeface="+mn-ea"/>
                <a:cs typeface="Segoe UI Semibold" panose="020B0502040204020203" pitchFamily="34" charset="0"/>
              </a:rPr>
              <a:t>In the future, the world will adapt to you.</a:t>
            </a:r>
          </a:p>
        </p:txBody>
      </p:sp>
      <p:pic>
        <p:nvPicPr>
          <p:cNvPr id="5" name="Picture 4" descr="Stairs with a built-in ramp">
            <a:extLst>
              <a:ext uri="{FF2B5EF4-FFF2-40B4-BE49-F238E27FC236}">
                <a16:creationId xmlns:a16="http://schemas.microsoft.com/office/drawing/2014/main" id="{2D1F4556-8019-D249-B150-8C3C50D7C6B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09"/>
          <a:stretch/>
        </p:blipFill>
        <p:spPr>
          <a:xfrm>
            <a:off x="0" y="-1"/>
            <a:ext cx="6900863" cy="6994525"/>
          </a:xfrm>
          <a:prstGeom prst="rect">
            <a:avLst/>
          </a:prstGeom>
        </p:spPr>
      </p:pic>
    </p:spTree>
    <p:extLst>
      <p:ext uri="{BB962C8B-B14F-4D97-AF65-F5344CB8AC3E}">
        <p14:creationId xmlns:p14="http://schemas.microsoft.com/office/powerpoint/2010/main" val="1084451667"/>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More people benefit</a:t>
            </a:r>
          </a:p>
        </p:txBody>
      </p:sp>
      <p:sp>
        <p:nvSpPr>
          <p:cNvPr id="5" name="Rectangle 4"/>
          <p:cNvSpPr/>
          <p:nvPr/>
        </p:nvSpPr>
        <p:spPr>
          <a:xfrm>
            <a:off x="9545940" y="110608"/>
            <a:ext cx="2844497" cy="369332"/>
          </a:xfrm>
          <a:prstGeom prst="rect">
            <a:avLst/>
          </a:prstGeom>
        </p:spPr>
        <p:txBody>
          <a:bodyPr wrap="none">
            <a:spAutoFit/>
          </a:bodyPr>
          <a:lstStyle/>
          <a:p>
            <a:r>
              <a:rPr lang="en-US" dirty="0">
                <a:solidFill>
                  <a:schemeClr val="bg1"/>
                </a:solidFill>
              </a:rPr>
              <a:t>Microsoft Inclusive Design</a:t>
            </a:r>
            <a:endParaRPr lang="en-US" dirty="0"/>
          </a:p>
        </p:txBody>
      </p:sp>
      <p:pic>
        <p:nvPicPr>
          <p:cNvPr id="4" name="Picture 3" descr="Woman icon with one arm, permanent.&#10;Man icon with arm injury and sling, temporary.&#10;Man, new parent, holding baby, situational."/>
          <p:cNvPicPr>
            <a:picLocks noChangeAspect="1"/>
          </p:cNvPicPr>
          <p:nvPr/>
        </p:nvPicPr>
        <p:blipFill>
          <a:blip r:embed="rId3"/>
          <a:stretch>
            <a:fillRect/>
          </a:stretch>
        </p:blipFill>
        <p:spPr>
          <a:xfrm>
            <a:off x="11750" y="1668462"/>
            <a:ext cx="12424725" cy="4572396"/>
          </a:xfrm>
          <a:prstGeom prst="rect">
            <a:avLst/>
          </a:prstGeom>
        </p:spPr>
      </p:pic>
    </p:spTree>
    <p:extLst>
      <p:ext uri="{BB962C8B-B14F-4D97-AF65-F5344CB8AC3E}">
        <p14:creationId xmlns:p14="http://schemas.microsoft.com/office/powerpoint/2010/main" val="2561299183"/>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940A40-D027-4377-A732-61853C80B2F9}"/>
              </a:ext>
            </a:extLst>
          </p:cNvPr>
          <p:cNvSpPr>
            <a:spLocks noGrp="1"/>
          </p:cNvSpPr>
          <p:nvPr>
            <p:ph type="title"/>
          </p:nvPr>
        </p:nvSpPr>
        <p:spPr>
          <a:xfrm>
            <a:off x="472116" y="708485"/>
            <a:ext cx="10577844" cy="2189686"/>
          </a:xfrm>
        </p:spPr>
        <p:txBody>
          <a:bodyPr/>
          <a:lstStyle/>
          <a:p>
            <a:pPr>
              <a:lnSpc>
                <a:spcPct val="100000"/>
              </a:lnSpc>
            </a:pPr>
            <a:r>
              <a:rPr lang="en-US" sz="3600" b="1" spc="0" dirty="0">
                <a:latin typeface="Segoe UI Semibold" panose="020B0502040204020203" pitchFamily="34" charset="0"/>
                <a:cs typeface="Segoe UI Semibold" panose="020B0502040204020203" pitchFamily="34" charset="0"/>
              </a:rPr>
              <a:t>Accessible technologies, enabled by AI, </a:t>
            </a:r>
            <a:r>
              <a:rPr lang="en-US" spc="0" dirty="0"/>
              <a:t>empower</a:t>
            </a:r>
            <a:r>
              <a:rPr lang="en-US" sz="3600" b="1" spc="0" dirty="0">
                <a:latin typeface="Segoe UI Semibold" panose="020B0502040204020203" pitchFamily="34" charset="0"/>
                <a:cs typeface="Segoe UI Semibold" panose="020B0502040204020203" pitchFamily="34" charset="0"/>
              </a:rPr>
              <a:t> people with disabilities </a:t>
            </a:r>
            <a:r>
              <a:rPr lang="en-US" spc="0" dirty="0"/>
              <a:t>to unlock</a:t>
            </a:r>
            <a:r>
              <a:rPr lang="en-US" sz="3600" b="1" spc="0" dirty="0">
                <a:latin typeface="Segoe UI Semibold" panose="020B0502040204020203" pitchFamily="34" charset="0"/>
                <a:cs typeface="Segoe UI Semibold" panose="020B0502040204020203" pitchFamily="34" charset="0"/>
              </a:rPr>
              <a:t> potential at work, school, and home​</a:t>
            </a:r>
          </a:p>
        </p:txBody>
      </p:sp>
      <p:sp>
        <p:nvSpPr>
          <p:cNvPr id="2" name="Rectangle 1">
            <a:extLst>
              <a:ext uri="{FF2B5EF4-FFF2-40B4-BE49-F238E27FC236}">
                <a16:creationId xmlns:a16="http://schemas.microsoft.com/office/drawing/2014/main" id="{6FEA75D4-AB61-3E44-9211-0BDACF7322C4}"/>
              </a:ext>
              <a:ext uri="{C183D7F6-B498-43B3-948B-1728B52AA6E4}">
                <adec:decorative xmlns:adec="http://schemas.microsoft.com/office/drawing/2017/decorative" val="1"/>
              </a:ext>
            </a:extLst>
          </p:cNvPr>
          <p:cNvSpPr/>
          <p:nvPr/>
        </p:nvSpPr>
        <p:spPr bwMode="auto">
          <a:xfrm>
            <a:off x="0" y="3498574"/>
            <a:ext cx="12436475" cy="3495951"/>
          </a:xfrm>
          <a:prstGeom prst="rect">
            <a:avLst/>
          </a:prstGeom>
          <a:solidFill>
            <a:srgbClr val="00178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pic>
        <p:nvPicPr>
          <p:cNvPr id="5" name="Picture 4" descr="Icon for vision">
            <a:extLst>
              <a:ext uri="{FF2B5EF4-FFF2-40B4-BE49-F238E27FC236}">
                <a16:creationId xmlns:a16="http://schemas.microsoft.com/office/drawing/2014/main" id="{A989E0C7-9A3A-F340-9C42-2A6F4F2CD1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792" y="4019072"/>
            <a:ext cx="925696" cy="930620"/>
          </a:xfrm>
          <a:prstGeom prst="rect">
            <a:avLst/>
          </a:prstGeom>
        </p:spPr>
      </p:pic>
      <p:sp>
        <p:nvSpPr>
          <p:cNvPr id="17" name="TextBox 16">
            <a:extLst>
              <a:ext uri="{FF2B5EF4-FFF2-40B4-BE49-F238E27FC236}">
                <a16:creationId xmlns:a16="http://schemas.microsoft.com/office/drawing/2014/main" id="{65D12500-23F1-2949-8C6C-CC0C0C74E4BD}"/>
              </a:ext>
              <a:ext uri="{C183D7F6-B498-43B3-948B-1728B52AA6E4}">
                <adec:decorative xmlns:adec="http://schemas.microsoft.com/office/drawing/2017/decorative" val="1"/>
              </a:ext>
            </a:extLst>
          </p:cNvPr>
          <p:cNvSpPr txBox="1"/>
          <p:nvPr/>
        </p:nvSpPr>
        <p:spPr>
          <a:xfrm>
            <a:off x="2027631" y="4170450"/>
            <a:ext cx="1223733" cy="627864"/>
          </a:xfrm>
          <a:prstGeom prst="rect">
            <a:avLst/>
          </a:prstGeom>
          <a:noFill/>
        </p:spPr>
        <p:txBody>
          <a:bodyPr wrap="none" lIns="182880" tIns="146304" rIns="182880" bIns="146304" rtlCol="0">
            <a:spAutoFit/>
          </a:bodyPr>
          <a:lstStyle/>
          <a:p>
            <a:pPr marL="0" marR="0" lvl="0" indent="0" algn="l" defTabSz="932513" rtl="0" eaLnBrk="1" fontAlgn="auto" latinLnBrk="0" hangingPunct="1">
              <a:lnSpc>
                <a:spcPct val="90000"/>
              </a:lnSpc>
              <a:spcBef>
                <a:spcPts val="0"/>
              </a:spcBef>
              <a:spcAft>
                <a:spcPts val="600"/>
              </a:spcAft>
              <a:buClrTx/>
              <a:buSzTx/>
              <a:buFontTx/>
              <a:buNone/>
              <a:tabLst/>
              <a:defRPr/>
            </a:pPr>
            <a:r>
              <a:rPr kumimoji="0" lang="en-US" sz="24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rPr>
              <a:t>Vision</a:t>
            </a:r>
          </a:p>
        </p:txBody>
      </p:sp>
      <p:pic>
        <p:nvPicPr>
          <p:cNvPr id="8" name="Picture 7" descr="Icon for Hearing">
            <a:extLst>
              <a:ext uri="{FF2B5EF4-FFF2-40B4-BE49-F238E27FC236}">
                <a16:creationId xmlns:a16="http://schemas.microsoft.com/office/drawing/2014/main" id="{E395D470-B5F4-544D-9A7B-9E3B8FE009A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09475" y="4019072"/>
            <a:ext cx="925696" cy="930620"/>
          </a:xfrm>
          <a:prstGeom prst="rect">
            <a:avLst/>
          </a:prstGeom>
        </p:spPr>
      </p:pic>
      <p:sp>
        <p:nvSpPr>
          <p:cNvPr id="19" name="TextBox 18">
            <a:extLst>
              <a:ext uri="{FF2B5EF4-FFF2-40B4-BE49-F238E27FC236}">
                <a16:creationId xmlns:a16="http://schemas.microsoft.com/office/drawing/2014/main" id="{F112C0BC-5B34-DA48-9125-6194D92589B4}"/>
              </a:ext>
            </a:extLst>
          </p:cNvPr>
          <p:cNvSpPr txBox="1"/>
          <p:nvPr/>
        </p:nvSpPr>
        <p:spPr>
          <a:xfrm>
            <a:off x="5478932" y="4170450"/>
            <a:ext cx="1478610" cy="627864"/>
          </a:xfrm>
          <a:prstGeom prst="rect">
            <a:avLst/>
          </a:prstGeom>
          <a:noFill/>
        </p:spPr>
        <p:txBody>
          <a:bodyPr wrap="none" lIns="182880" tIns="146304" rIns="182880" bIns="146304" rtlCol="0">
            <a:spAutoFit/>
          </a:bodyPr>
          <a:lstStyle/>
          <a:p>
            <a:pPr marL="0" marR="0" lvl="0" indent="0" algn="l" defTabSz="932513" rtl="0" eaLnBrk="1" fontAlgn="auto" latinLnBrk="0" hangingPunct="1">
              <a:lnSpc>
                <a:spcPct val="90000"/>
              </a:lnSpc>
              <a:spcBef>
                <a:spcPts val="0"/>
              </a:spcBef>
              <a:spcAft>
                <a:spcPts val="600"/>
              </a:spcAft>
              <a:buClrTx/>
              <a:buSzTx/>
              <a:buFontTx/>
              <a:buNone/>
              <a:tabLst/>
              <a:defRPr/>
            </a:pPr>
            <a:r>
              <a:rPr kumimoji="0" lang="en-US" sz="24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rPr>
              <a:t>Hearing</a:t>
            </a:r>
          </a:p>
        </p:txBody>
      </p:sp>
      <p:pic>
        <p:nvPicPr>
          <p:cNvPr id="10" name="Picture 9" descr="Icon for Neurodiversity">
            <a:extLst>
              <a:ext uri="{FF2B5EF4-FFF2-40B4-BE49-F238E27FC236}">
                <a16:creationId xmlns:a16="http://schemas.microsoft.com/office/drawing/2014/main" id="{F085CA2C-1F95-F24B-B338-2CAFDAC8FD0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05158" y="4019072"/>
            <a:ext cx="925696" cy="930620"/>
          </a:xfrm>
          <a:prstGeom prst="rect">
            <a:avLst/>
          </a:prstGeom>
        </p:spPr>
      </p:pic>
      <p:sp>
        <p:nvSpPr>
          <p:cNvPr id="22" name="TextBox 21">
            <a:extLst>
              <a:ext uri="{FF2B5EF4-FFF2-40B4-BE49-F238E27FC236}">
                <a16:creationId xmlns:a16="http://schemas.microsoft.com/office/drawing/2014/main" id="{07481051-A314-464F-899F-9428190E7604}"/>
              </a:ext>
            </a:extLst>
          </p:cNvPr>
          <p:cNvSpPr txBox="1"/>
          <p:nvPr/>
        </p:nvSpPr>
        <p:spPr>
          <a:xfrm>
            <a:off x="8848592" y="4186343"/>
            <a:ext cx="2422779" cy="627864"/>
          </a:xfrm>
          <a:prstGeom prst="rect">
            <a:avLst/>
          </a:prstGeom>
          <a:noFill/>
        </p:spPr>
        <p:txBody>
          <a:bodyPr wrap="none" lIns="182880" tIns="146304" rIns="182880" bIns="146304" rtlCol="0">
            <a:spAutoFit/>
          </a:bodyPr>
          <a:lstStyle/>
          <a:p>
            <a:pPr marL="0" marR="0" lvl="0" indent="0" algn="l" defTabSz="932513" rtl="0" eaLnBrk="1" fontAlgn="auto" latinLnBrk="0" hangingPunct="1">
              <a:lnSpc>
                <a:spcPct val="90000"/>
              </a:lnSpc>
              <a:spcBef>
                <a:spcPts val="0"/>
              </a:spcBef>
              <a:spcAft>
                <a:spcPts val="600"/>
              </a:spcAft>
              <a:buClrTx/>
              <a:buSzTx/>
              <a:buFontTx/>
              <a:buNone/>
              <a:tabLst/>
              <a:defRPr/>
            </a:pPr>
            <a:r>
              <a:rPr kumimoji="0" lang="en-US" sz="24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rPr>
              <a:t>Neurodiversity</a:t>
            </a:r>
          </a:p>
        </p:txBody>
      </p:sp>
      <p:pic>
        <p:nvPicPr>
          <p:cNvPr id="12" name="Picture 11" descr="Icon for Learning">
            <a:extLst>
              <a:ext uri="{FF2B5EF4-FFF2-40B4-BE49-F238E27FC236}">
                <a16:creationId xmlns:a16="http://schemas.microsoft.com/office/drawing/2014/main" id="{72CC0E7A-D458-4442-BFFF-64087C22940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13792" y="5506798"/>
            <a:ext cx="925697" cy="930621"/>
          </a:xfrm>
          <a:prstGeom prst="rect">
            <a:avLst/>
          </a:prstGeom>
        </p:spPr>
      </p:pic>
      <p:sp>
        <p:nvSpPr>
          <p:cNvPr id="18" name="TextBox 17">
            <a:extLst>
              <a:ext uri="{FF2B5EF4-FFF2-40B4-BE49-F238E27FC236}">
                <a16:creationId xmlns:a16="http://schemas.microsoft.com/office/drawing/2014/main" id="{C04E8C24-2644-6F43-94F4-D08169493F04}"/>
              </a:ext>
            </a:extLst>
          </p:cNvPr>
          <p:cNvSpPr txBox="1"/>
          <p:nvPr/>
        </p:nvSpPr>
        <p:spPr>
          <a:xfrm>
            <a:off x="2027631" y="5658176"/>
            <a:ext cx="1582806" cy="627864"/>
          </a:xfrm>
          <a:prstGeom prst="rect">
            <a:avLst/>
          </a:prstGeom>
          <a:noFill/>
        </p:spPr>
        <p:txBody>
          <a:bodyPr wrap="none" lIns="182880" tIns="146304" rIns="182880" bIns="146304" rtlCol="0">
            <a:spAutoFit/>
          </a:bodyPr>
          <a:lstStyle/>
          <a:p>
            <a:pPr marL="0" marR="0" lvl="0" indent="0" algn="l" defTabSz="932513" rtl="0" eaLnBrk="1" fontAlgn="auto" latinLnBrk="0" hangingPunct="1">
              <a:lnSpc>
                <a:spcPct val="90000"/>
              </a:lnSpc>
              <a:spcBef>
                <a:spcPts val="0"/>
              </a:spcBef>
              <a:spcAft>
                <a:spcPts val="600"/>
              </a:spcAft>
              <a:buClrTx/>
              <a:buSzTx/>
              <a:buFontTx/>
              <a:buNone/>
              <a:tabLst/>
              <a:defRPr/>
            </a:pPr>
            <a:r>
              <a:rPr kumimoji="0" lang="en-US" sz="24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rPr>
              <a:t>Learning</a:t>
            </a:r>
          </a:p>
        </p:txBody>
      </p:sp>
      <p:pic>
        <p:nvPicPr>
          <p:cNvPr id="14" name="Picture 13" descr="Icon for Mobility">
            <a:extLst>
              <a:ext uri="{FF2B5EF4-FFF2-40B4-BE49-F238E27FC236}">
                <a16:creationId xmlns:a16="http://schemas.microsoft.com/office/drawing/2014/main" id="{A95C2118-C43F-4444-BCAC-2DFA4D9944F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409475" y="5506798"/>
            <a:ext cx="925696" cy="930620"/>
          </a:xfrm>
          <a:prstGeom prst="rect">
            <a:avLst/>
          </a:prstGeom>
        </p:spPr>
      </p:pic>
      <p:sp>
        <p:nvSpPr>
          <p:cNvPr id="20" name="TextBox 19">
            <a:extLst>
              <a:ext uri="{FF2B5EF4-FFF2-40B4-BE49-F238E27FC236}">
                <a16:creationId xmlns:a16="http://schemas.microsoft.com/office/drawing/2014/main" id="{EFAD17BB-9C45-FF47-9B15-40A4A7CB6B15}"/>
              </a:ext>
            </a:extLst>
          </p:cNvPr>
          <p:cNvSpPr txBox="1"/>
          <p:nvPr/>
        </p:nvSpPr>
        <p:spPr>
          <a:xfrm>
            <a:off x="5478932" y="5658176"/>
            <a:ext cx="1531510" cy="627864"/>
          </a:xfrm>
          <a:prstGeom prst="rect">
            <a:avLst/>
          </a:prstGeom>
          <a:noFill/>
        </p:spPr>
        <p:txBody>
          <a:bodyPr wrap="none" lIns="182880" tIns="146304" rIns="182880" bIns="146304" rtlCol="0">
            <a:spAutoFit/>
          </a:bodyPr>
          <a:lstStyle/>
          <a:p>
            <a:pPr marL="0" marR="0" lvl="0" indent="0" algn="l" defTabSz="932513" rtl="0" eaLnBrk="1" fontAlgn="auto" latinLnBrk="0" hangingPunct="1">
              <a:lnSpc>
                <a:spcPct val="90000"/>
              </a:lnSpc>
              <a:spcBef>
                <a:spcPts val="0"/>
              </a:spcBef>
              <a:spcAft>
                <a:spcPts val="600"/>
              </a:spcAft>
              <a:buClrTx/>
              <a:buSzTx/>
              <a:buFontTx/>
              <a:buNone/>
              <a:tabLst/>
              <a:defRPr/>
            </a:pPr>
            <a:r>
              <a:rPr kumimoji="0" lang="en-US" sz="24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rPr>
              <a:t>Mobility</a:t>
            </a:r>
          </a:p>
        </p:txBody>
      </p:sp>
      <p:pic>
        <p:nvPicPr>
          <p:cNvPr id="16" name="Picture 15" descr="Icon for Mental Health">
            <a:extLst>
              <a:ext uri="{FF2B5EF4-FFF2-40B4-BE49-F238E27FC236}">
                <a16:creationId xmlns:a16="http://schemas.microsoft.com/office/drawing/2014/main" id="{8FBC9B81-1AF9-B843-A070-5E3E359AA14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805157" y="5506798"/>
            <a:ext cx="925697" cy="930621"/>
          </a:xfrm>
          <a:prstGeom prst="rect">
            <a:avLst/>
          </a:prstGeom>
        </p:spPr>
      </p:pic>
      <p:sp>
        <p:nvSpPr>
          <p:cNvPr id="21" name="TextBox 20">
            <a:extLst>
              <a:ext uri="{FF2B5EF4-FFF2-40B4-BE49-F238E27FC236}">
                <a16:creationId xmlns:a16="http://schemas.microsoft.com/office/drawing/2014/main" id="{301B6C42-D1F5-934A-A5CD-CB9E50EA3963}"/>
              </a:ext>
            </a:extLst>
          </p:cNvPr>
          <p:cNvSpPr txBox="1"/>
          <p:nvPr/>
        </p:nvSpPr>
        <p:spPr>
          <a:xfrm>
            <a:off x="8848592" y="5658176"/>
            <a:ext cx="2352247" cy="627864"/>
          </a:xfrm>
          <a:prstGeom prst="rect">
            <a:avLst/>
          </a:prstGeom>
          <a:noFill/>
        </p:spPr>
        <p:txBody>
          <a:bodyPr wrap="none" lIns="182880" tIns="146304" rIns="182880" bIns="146304" rtlCol="0">
            <a:spAutoFit/>
          </a:bodyPr>
          <a:lstStyle/>
          <a:p>
            <a:pPr marL="0" marR="0" lvl="0" indent="0" algn="l" defTabSz="932513" rtl="0" eaLnBrk="1" fontAlgn="auto" latinLnBrk="0" hangingPunct="1">
              <a:lnSpc>
                <a:spcPct val="90000"/>
              </a:lnSpc>
              <a:spcBef>
                <a:spcPts val="0"/>
              </a:spcBef>
              <a:spcAft>
                <a:spcPts val="600"/>
              </a:spcAft>
              <a:buClrTx/>
              <a:buSzTx/>
              <a:buFontTx/>
              <a:buNone/>
              <a:tabLst/>
              <a:defRPr/>
            </a:pPr>
            <a:r>
              <a:rPr kumimoji="0" lang="en-US" sz="24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rPr>
              <a:t>Mental Health</a:t>
            </a:r>
          </a:p>
        </p:txBody>
      </p:sp>
    </p:spTree>
    <p:extLst>
      <p:ext uri="{BB962C8B-B14F-4D97-AF65-F5344CB8AC3E}">
        <p14:creationId xmlns:p14="http://schemas.microsoft.com/office/powerpoint/2010/main" val="509973644"/>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BA64F0-E57B-4650-8917-2250BB5FC41E}"/>
              </a:ext>
            </a:extLst>
          </p:cNvPr>
          <p:cNvSpPr>
            <a:spLocks noGrp="1"/>
          </p:cNvSpPr>
          <p:nvPr>
            <p:ph type="title" idx="4294967295"/>
          </p:nvPr>
        </p:nvSpPr>
        <p:spPr>
          <a:xfrm>
            <a:off x="321957" y="146267"/>
            <a:ext cx="11889564" cy="917575"/>
          </a:xfrm>
        </p:spPr>
        <p:txBody>
          <a:bodyPr/>
          <a:lstStyle/>
          <a:p>
            <a:pPr algn="ctr" rtl="0" eaLnBrk="1" latinLnBrk="0" hangingPunct="1"/>
            <a:r>
              <a:rPr lang="en-US" sz="3600" b="1" kern="1200" spc="-102" dirty="0">
                <a:ln>
                  <a:noFill/>
                </a:ln>
                <a:solidFill>
                  <a:srgbClr val="353535"/>
                </a:solidFill>
                <a:effectLst/>
                <a:latin typeface="Segoe UI Semibold" panose="020B0702040204020203" pitchFamily="34" charset="0"/>
                <a:ea typeface="+mn-ea"/>
                <a:cs typeface="Segoe UI Semibold" panose="020B0702040204020203" pitchFamily="34" charset="0"/>
              </a:rPr>
              <a:t>AI amplifies human capability</a:t>
            </a:r>
            <a:endParaRPr lang="en-US" dirty="0">
              <a:effectLst/>
            </a:endParaRPr>
          </a:p>
        </p:txBody>
      </p:sp>
      <p:pic>
        <p:nvPicPr>
          <p:cNvPr id="4" name="Picture 3" descr="A woman is working at her desk">
            <a:extLst>
              <a:ext uri="{FF2B5EF4-FFF2-40B4-BE49-F238E27FC236}">
                <a16:creationId xmlns:a16="http://schemas.microsoft.com/office/drawing/2014/main" id="{F2AC694D-D60F-434C-97DF-3C5340A0ABB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2380"/>
          <a:stretch/>
        </p:blipFill>
        <p:spPr>
          <a:xfrm>
            <a:off x="0" y="1071604"/>
            <a:ext cx="12436475" cy="5922922"/>
          </a:xfrm>
          <a:prstGeom prst="rect">
            <a:avLst/>
          </a:prstGeom>
        </p:spPr>
      </p:pic>
      <p:sp>
        <p:nvSpPr>
          <p:cNvPr id="19" name="TextBox 18">
            <a:extLst>
              <a:ext uri="{FF2B5EF4-FFF2-40B4-BE49-F238E27FC236}">
                <a16:creationId xmlns:a16="http://schemas.microsoft.com/office/drawing/2014/main" id="{BFADAA6D-6178-4B95-94C9-A4F10C96E572}"/>
              </a:ext>
            </a:extLst>
          </p:cNvPr>
          <p:cNvSpPr txBox="1"/>
          <p:nvPr/>
        </p:nvSpPr>
        <p:spPr>
          <a:xfrm>
            <a:off x="8541347" y="3118692"/>
            <a:ext cx="2078882" cy="522948"/>
          </a:xfrm>
          <a:prstGeom prst="rect">
            <a:avLst/>
          </a:prstGeom>
          <a:solidFill>
            <a:schemeClr val="bg1">
              <a:alpha val="77000"/>
            </a:schemeClr>
          </a:solidFill>
        </p:spPr>
        <p:txBody>
          <a:bodyPr wrap="none" lIns="186521" tIns="149217" rIns="186521" bIns="149217" rtlCol="0" anchor="t">
            <a:spAutoFit/>
          </a:bodyPr>
          <a:lstStyle>
            <a:defPPr>
              <a:defRPr lang="en-US"/>
            </a:defPPr>
            <a:lvl1pPr marR="0" lvl="0" indent="0" fontAlgn="auto">
              <a:lnSpc>
                <a:spcPct val="90000"/>
              </a:lnSpc>
              <a:spcBef>
                <a:spcPts val="0"/>
              </a:spcBef>
              <a:spcAft>
                <a:spcPts val="600"/>
              </a:spcAft>
              <a:buClrTx/>
              <a:buSzTx/>
              <a:buFontTx/>
              <a:buNone/>
              <a:tabLst/>
              <a:defRPr kumimoji="0" sz="2400" b="1" i="0" u="none" strike="noStrike" cap="none" spc="0" normalizeH="0" baseline="0">
                <a:ln>
                  <a:noFill/>
                </a:ln>
                <a:solidFill>
                  <a:srgbClr val="FFFFFF"/>
                </a:solidFill>
                <a:uLnTx/>
                <a:uFillTx/>
                <a:latin typeface="Segoe UI Light"/>
              </a:defRPr>
            </a:lvl1pPr>
          </a:lstStyle>
          <a:p>
            <a:pPr marL="0" marR="0" lvl="0" indent="0" algn="l" defTabSz="932513" rtl="0" eaLnBrk="1" fontAlgn="auto" latinLnBrk="0" hangingPunct="1">
              <a:lnSpc>
                <a:spcPct val="90000"/>
              </a:lnSpc>
              <a:spcBef>
                <a:spcPts val="0"/>
              </a:spcBef>
              <a:spcAft>
                <a:spcPts val="600"/>
              </a:spcAft>
              <a:buClrTx/>
              <a:buSzTx/>
              <a:buFontTx/>
              <a:buNone/>
              <a:tabLst/>
              <a:defRPr/>
            </a:pPr>
            <a:r>
              <a:rPr kumimoji="0" lang="en-US" sz="1600" b="1" i="0" u="none" strike="noStrike" kern="1200" cap="none" spc="0" normalizeH="0" baseline="0" noProof="0">
                <a:ln>
                  <a:noFill/>
                </a:ln>
                <a:solidFill>
                  <a:srgbClr val="0078D7"/>
                </a:solidFill>
                <a:effectLst/>
                <a:uLnTx/>
                <a:uFillTx/>
                <a:latin typeface="Segoe UI Semibold" panose="020B0502040204020203" pitchFamily="34" charset="0"/>
                <a:ea typeface="+mn-ea"/>
                <a:cs typeface="Segoe UI Semibold" panose="020B0502040204020203" pitchFamily="34" charset="0"/>
              </a:rPr>
              <a:t>Image recognition</a:t>
            </a:r>
          </a:p>
        </p:txBody>
      </p:sp>
      <p:sp>
        <p:nvSpPr>
          <p:cNvPr id="23" name="TextBox 22">
            <a:extLst>
              <a:ext uri="{FF2B5EF4-FFF2-40B4-BE49-F238E27FC236}">
                <a16:creationId xmlns:a16="http://schemas.microsoft.com/office/drawing/2014/main" id="{54E95CBE-FCB2-400F-A5B6-C5131DF5920D}"/>
              </a:ext>
            </a:extLst>
          </p:cNvPr>
          <p:cNvSpPr txBox="1"/>
          <p:nvPr/>
        </p:nvSpPr>
        <p:spPr>
          <a:xfrm>
            <a:off x="5179825" y="4649796"/>
            <a:ext cx="2187330" cy="522948"/>
          </a:xfrm>
          <a:prstGeom prst="rect">
            <a:avLst/>
          </a:prstGeom>
          <a:solidFill>
            <a:schemeClr val="bg1">
              <a:alpha val="75000"/>
            </a:schemeClr>
          </a:solidFill>
        </p:spPr>
        <p:txBody>
          <a:bodyPr wrap="square" lIns="186521" tIns="149217" rIns="186521" bIns="149217" rtlCol="0" anchor="t">
            <a:spAutoFit/>
          </a:bodyPr>
          <a:lstStyle>
            <a:defPPr>
              <a:defRPr lang="en-US"/>
            </a:defPPr>
            <a:lvl1pPr marR="0" lvl="0" indent="0" fontAlgn="auto">
              <a:lnSpc>
                <a:spcPct val="90000"/>
              </a:lnSpc>
              <a:spcBef>
                <a:spcPts val="0"/>
              </a:spcBef>
              <a:spcAft>
                <a:spcPts val="600"/>
              </a:spcAft>
              <a:buClrTx/>
              <a:buSzTx/>
              <a:buFontTx/>
              <a:buNone/>
              <a:tabLst/>
              <a:defRPr kumimoji="0" sz="2400" b="1" i="0" u="none" strike="noStrike" cap="none" spc="0" normalizeH="0" baseline="0">
                <a:ln>
                  <a:noFill/>
                </a:ln>
                <a:solidFill>
                  <a:srgbClr val="FFFFFF"/>
                </a:solidFill>
                <a:uLnTx/>
                <a:uFillTx/>
                <a:latin typeface="Segoe UI Light"/>
              </a:defRPr>
            </a:lvl1pPr>
          </a:lstStyle>
          <a:p>
            <a:pPr marL="0" marR="0" lvl="0" indent="0" algn="l" defTabSz="932513" rtl="0" eaLnBrk="1" fontAlgn="auto" latinLnBrk="0" hangingPunct="1">
              <a:lnSpc>
                <a:spcPct val="90000"/>
              </a:lnSpc>
              <a:spcBef>
                <a:spcPts val="0"/>
              </a:spcBef>
              <a:spcAft>
                <a:spcPts val="600"/>
              </a:spcAft>
              <a:buClrTx/>
              <a:buSzTx/>
              <a:buFontTx/>
              <a:buNone/>
              <a:tabLst/>
              <a:defRPr/>
            </a:pPr>
            <a:r>
              <a:rPr kumimoji="0" lang="en-US" sz="1600" b="1" i="0" u="none" strike="noStrike" kern="1200" cap="none" spc="0" normalizeH="0" baseline="0" noProof="0">
                <a:ln>
                  <a:noFill/>
                </a:ln>
                <a:solidFill>
                  <a:srgbClr val="0078D7"/>
                </a:solidFill>
                <a:effectLst/>
                <a:uLnTx/>
                <a:uFillTx/>
                <a:latin typeface="Segoe UI Semibold" panose="020B0502040204020203" pitchFamily="34" charset="0"/>
                <a:ea typeface="+mn-ea"/>
                <a:cs typeface="Segoe UI Semibold" panose="020B0502040204020203" pitchFamily="34" charset="0"/>
              </a:rPr>
              <a:t>Speech recognition</a:t>
            </a:r>
          </a:p>
        </p:txBody>
      </p:sp>
      <p:sp>
        <p:nvSpPr>
          <p:cNvPr id="24" name="TextBox 23">
            <a:extLst>
              <a:ext uri="{FF2B5EF4-FFF2-40B4-BE49-F238E27FC236}">
                <a16:creationId xmlns:a16="http://schemas.microsoft.com/office/drawing/2014/main" id="{91ECE95F-AA46-4638-A477-EACBEB272ADE}"/>
              </a:ext>
            </a:extLst>
          </p:cNvPr>
          <p:cNvSpPr txBox="1"/>
          <p:nvPr/>
        </p:nvSpPr>
        <p:spPr>
          <a:xfrm>
            <a:off x="2676255" y="6099442"/>
            <a:ext cx="3049276" cy="522948"/>
          </a:xfrm>
          <a:prstGeom prst="rect">
            <a:avLst/>
          </a:prstGeom>
          <a:solidFill>
            <a:schemeClr val="bg1">
              <a:alpha val="87000"/>
            </a:schemeClr>
          </a:solidFill>
        </p:spPr>
        <p:txBody>
          <a:bodyPr wrap="none" lIns="186521" tIns="149217" rIns="186521" bIns="149217" rtlCol="0" anchor="t">
            <a:spAutoFit/>
          </a:bodyPr>
          <a:lstStyle>
            <a:defPPr>
              <a:defRPr lang="en-US"/>
            </a:defPPr>
            <a:lvl1pPr>
              <a:lnSpc>
                <a:spcPct val="90000"/>
              </a:lnSpc>
              <a:spcAft>
                <a:spcPts val="600"/>
              </a:spcAft>
              <a:defRPr sz="2400">
                <a:gradFill>
                  <a:gsLst>
                    <a:gs pos="2917">
                      <a:schemeClr val="tx1"/>
                    </a:gs>
                    <a:gs pos="30000">
                      <a:schemeClr val="tx1"/>
                    </a:gs>
                  </a:gsLst>
                  <a:lin ang="5400000" scaled="0"/>
                </a:gradFill>
                <a:latin typeface="+mj-lt"/>
              </a:defRPr>
            </a:lvl1pPr>
          </a:lstStyle>
          <a:p>
            <a:pPr marL="0" marR="0" lvl="0" indent="0" algn="l" defTabSz="932513" rtl="0" eaLnBrk="1" fontAlgn="auto" latinLnBrk="0" hangingPunct="1">
              <a:lnSpc>
                <a:spcPct val="90000"/>
              </a:lnSpc>
              <a:spcBef>
                <a:spcPts val="0"/>
              </a:spcBef>
              <a:spcAft>
                <a:spcPts val="600"/>
              </a:spcAft>
              <a:buClrTx/>
              <a:buSzTx/>
              <a:buFontTx/>
              <a:buNone/>
              <a:tabLst/>
              <a:defRPr/>
            </a:pPr>
            <a:r>
              <a:rPr kumimoji="0" lang="en-US" sz="1600" b="1" i="0" u="none" strike="noStrike" kern="1200" cap="none" spc="0" normalizeH="0" baseline="0" noProof="0">
                <a:ln>
                  <a:noFill/>
                </a:ln>
                <a:solidFill>
                  <a:srgbClr val="0078D7"/>
                </a:solidFill>
                <a:effectLst/>
                <a:uLnTx/>
                <a:uFillTx/>
                <a:latin typeface="Segoe UI Semibold" panose="020B0502040204020203" pitchFamily="34" charset="0"/>
                <a:ea typeface="+mn-ea"/>
                <a:cs typeface="Segoe UI Semibold" panose="020B0502040204020203" pitchFamily="34" charset="0"/>
              </a:rPr>
              <a:t>Natural language interaction</a:t>
            </a:r>
          </a:p>
        </p:txBody>
      </p:sp>
    </p:spTree>
    <p:extLst>
      <p:ext uri="{BB962C8B-B14F-4D97-AF65-F5344CB8AC3E}">
        <p14:creationId xmlns:p14="http://schemas.microsoft.com/office/powerpoint/2010/main" val="14833920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grpId="0" nodeType="withEffect">
                                  <p:stCondLst>
                                    <p:cond delay="75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3" grpId="0" animBg="1"/>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3D01E-EC29-4A1F-B1C9-C8C528BC21F1}"/>
              </a:ext>
            </a:extLst>
          </p:cNvPr>
          <p:cNvSpPr>
            <a:spLocks noGrp="1"/>
          </p:cNvSpPr>
          <p:nvPr>
            <p:ph type="title"/>
          </p:nvPr>
        </p:nvSpPr>
        <p:spPr>
          <a:xfrm>
            <a:off x="441080" y="368372"/>
            <a:ext cx="11237870" cy="738458"/>
          </a:xfrm>
        </p:spPr>
        <p:txBody>
          <a:bodyPr/>
          <a:lstStyle/>
          <a:p>
            <a:r>
              <a:rPr lang="en-US" b="0" kern="0" spc="-100" dirty="0">
                <a:gradFill>
                  <a:gsLst>
                    <a:gs pos="0">
                      <a:srgbClr val="353535"/>
                    </a:gs>
                    <a:gs pos="100000">
                      <a:srgbClr val="353535"/>
                    </a:gs>
                  </a:gsLst>
                  <a:lin ang="5400000" scaled="1"/>
                </a:gradFill>
                <a:latin typeface="Segoe UI Semibold" panose="020B0702040204020203" pitchFamily="34" charset="0"/>
                <a:cs typeface="Segoe UI Semibold" panose="020B0702040204020203" pitchFamily="34" charset="0"/>
              </a:rPr>
              <a:t>Accessibility Checker</a:t>
            </a:r>
            <a:br>
              <a:rPr lang="en-US" b="0" kern="0" spc="-100" dirty="0">
                <a:gradFill>
                  <a:gsLst>
                    <a:gs pos="0">
                      <a:srgbClr val="353535"/>
                    </a:gs>
                    <a:gs pos="100000">
                      <a:srgbClr val="353535"/>
                    </a:gs>
                  </a:gsLst>
                  <a:lin ang="5400000" scaled="1"/>
                </a:gradFill>
                <a:latin typeface="Segoe UI Semibold" panose="020B0702040204020203" pitchFamily="34" charset="0"/>
                <a:cs typeface="Segoe UI Semibold" panose="020B0702040204020203" pitchFamily="34" charset="0"/>
              </a:rPr>
            </a:br>
            <a:r>
              <a:rPr lang="en-US" b="0" kern="0" spc="-100" dirty="0">
                <a:solidFill>
                  <a:srgbClr val="1A1A1A"/>
                </a:solidFill>
                <a:latin typeface="Segoe UI Semilight" panose="020B0402040204020203" pitchFamily="34" charset="0"/>
                <a:cs typeface="Segoe UI" panose="020B0502040204020203" pitchFamily="34" charset="0"/>
              </a:rPr>
              <a:t>A</a:t>
            </a:r>
            <a:r>
              <a:rPr lang="en-US" b="0" kern="0" dirty="0">
                <a:solidFill>
                  <a:srgbClr val="1A1A1A"/>
                </a:solidFill>
                <a:latin typeface="Segoe UI Semilight" panose="020B0402040204020203" pitchFamily="34" charset="0"/>
                <a:cs typeface="Segoe UI" panose="020B0502040204020203" pitchFamily="34" charset="0"/>
              </a:rPr>
              <a:t>nalyze your material to create more accessible content</a:t>
            </a:r>
            <a:endParaRPr lang="en-US" b="0" kern="0" spc="-100" dirty="0">
              <a:gradFill>
                <a:gsLst>
                  <a:gs pos="0">
                    <a:srgbClr val="353535"/>
                  </a:gs>
                  <a:gs pos="100000">
                    <a:srgbClr val="353535"/>
                  </a:gs>
                </a:gsLst>
                <a:lin ang="5400000" scaled="1"/>
              </a:gradFill>
              <a:latin typeface="Segoe UI Semibold" panose="020B0702040204020203" pitchFamily="34" charset="0"/>
              <a:cs typeface="Segoe UI Semibold" panose="020B0702040204020203" pitchFamily="34" charset="0"/>
            </a:endParaRPr>
          </a:p>
        </p:txBody>
      </p:sp>
      <p:grpSp>
        <p:nvGrpSpPr>
          <p:cNvPr id="5" name="Group 4">
            <a:extLst>
              <a:ext uri="{FF2B5EF4-FFF2-40B4-BE49-F238E27FC236}">
                <a16:creationId xmlns:a16="http://schemas.microsoft.com/office/drawing/2014/main" id="{8342BEFF-C685-41F8-A85F-7DB1BF33400F}"/>
              </a:ext>
              <a:ext uri="{C183D7F6-B498-43B3-948B-1728B52AA6E4}">
                <adec:decorative xmlns:adec="http://schemas.microsoft.com/office/drawing/2017/decorative" val="1"/>
              </a:ext>
            </a:extLst>
          </p:cNvPr>
          <p:cNvGrpSpPr/>
          <p:nvPr/>
        </p:nvGrpSpPr>
        <p:grpSpPr>
          <a:xfrm>
            <a:off x="4479860" y="1871343"/>
            <a:ext cx="7735137" cy="5123182"/>
            <a:chOff x="4569387" y="1859015"/>
            <a:chExt cx="7737332" cy="5124635"/>
          </a:xfrm>
        </p:grpSpPr>
        <p:sp>
          <p:nvSpPr>
            <p:cNvPr id="6" name="Rectangle 5">
              <a:extLst>
                <a:ext uri="{FF2B5EF4-FFF2-40B4-BE49-F238E27FC236}">
                  <a16:creationId xmlns:a16="http://schemas.microsoft.com/office/drawing/2014/main" id="{E0D2B7EA-DD08-40E6-B020-48512EB29981}"/>
                </a:ext>
              </a:extLst>
            </p:cNvPr>
            <p:cNvSpPr/>
            <p:nvPr/>
          </p:nvSpPr>
          <p:spPr bwMode="auto">
            <a:xfrm>
              <a:off x="4762500" y="2109518"/>
              <a:ext cx="7351107" cy="4372353"/>
            </a:xfrm>
            <a:prstGeom prst="rect">
              <a:avLst/>
            </a:prstGeom>
            <a:gradFill>
              <a:gsLst>
                <a:gs pos="1000">
                  <a:schemeClr val="tx2">
                    <a:lumMod val="90000"/>
                    <a:lumOff val="10000"/>
                  </a:schemeClr>
                </a:gs>
                <a:gs pos="85000">
                  <a:schemeClr val="accent1"/>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14"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pic>
          <p:nvPicPr>
            <p:cNvPr id="7" name="Picture 6">
              <a:extLst>
                <a:ext uri="{FF2B5EF4-FFF2-40B4-BE49-F238E27FC236}">
                  <a16:creationId xmlns:a16="http://schemas.microsoft.com/office/drawing/2014/main" id="{B1869791-8490-4CB1-9153-452653B69B2D}"/>
                </a:ext>
                <a:ext uri="{C183D7F6-B498-43B3-948B-1728B52AA6E4}">
                  <adec:decorative xmlns:adec="http://schemas.microsoft.com/office/drawing/2017/decorative" val="1"/>
                </a:ext>
              </a:extLst>
            </p:cNvPr>
            <p:cNvPicPr>
              <a:picLocks noChangeAspect="1"/>
            </p:cNvPicPr>
            <p:nvPr/>
          </p:nvPicPr>
          <p:blipFill rotWithShape="1">
            <a:blip r:embed="rId4"/>
            <a:srcRect l="2899" t="8774" r="2880" b="28821"/>
            <a:stretch/>
          </p:blipFill>
          <p:spPr>
            <a:xfrm>
              <a:off x="4569387" y="1859015"/>
              <a:ext cx="7737332" cy="5124635"/>
            </a:xfrm>
            <a:prstGeom prst="rect">
              <a:avLst/>
            </a:prstGeom>
          </p:spPr>
        </p:pic>
      </p:grpSp>
      <p:sp>
        <p:nvSpPr>
          <p:cNvPr id="11" name="Rectangle 10">
            <a:extLst>
              <a:ext uri="{FF2B5EF4-FFF2-40B4-BE49-F238E27FC236}">
                <a16:creationId xmlns:a16="http://schemas.microsoft.com/office/drawing/2014/main" id="{493F9E84-F6A6-4358-B0DA-C6A5291D6D57}"/>
              </a:ext>
            </a:extLst>
          </p:cNvPr>
          <p:cNvSpPr/>
          <p:nvPr/>
        </p:nvSpPr>
        <p:spPr>
          <a:xfrm>
            <a:off x="441080" y="1760506"/>
            <a:ext cx="3539283" cy="2880597"/>
          </a:xfrm>
          <a:prstGeom prst="rect">
            <a:avLst/>
          </a:prstGeom>
        </p:spPr>
        <p:txBody>
          <a:bodyPr wrap="square" anchor="t">
            <a:spAutoFit/>
          </a:bodyPr>
          <a:lstStyle/>
          <a:p>
            <a:pPr marL="102235" marR="0" lvl="0" indent="0" algn="l" defTabSz="932513" rtl="0" eaLnBrk="1" fontAlgn="auto" latinLnBrk="0" hangingPunct="1">
              <a:lnSpc>
                <a:spcPct val="100000"/>
              </a:lnSpc>
              <a:spcBef>
                <a:spcPts val="600"/>
              </a:spcBef>
              <a:spcAft>
                <a:spcPts val="0"/>
              </a:spcAft>
              <a:buClrTx/>
              <a:buSzTx/>
              <a:buFontTx/>
              <a:buNone/>
              <a:tabLst/>
              <a:defRPr/>
            </a:pPr>
            <a:endParaRPr kumimoji="0" lang="en-US" sz="1873" b="1" i="0" u="none" strike="noStrike" kern="1200" cap="none" spc="0" normalizeH="0" baseline="0" noProof="0">
              <a:ln>
                <a:noFill/>
              </a:ln>
              <a:solidFill>
                <a:srgbClr val="353535"/>
              </a:solidFill>
              <a:effectLst/>
              <a:uLnTx/>
              <a:uFillTx/>
              <a:latin typeface="Segoe UI" panose="020B0502040204020203" pitchFamily="34" charset="0"/>
              <a:ea typeface="+mn-ea"/>
              <a:cs typeface="Segoe UI" panose="020B0502040204020203" pitchFamily="34" charset="0"/>
            </a:endParaRPr>
          </a:p>
          <a:p>
            <a:pPr marL="102235" marR="0" lvl="0" indent="0" algn="l" defTabSz="932513"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353535"/>
                </a:solidFill>
                <a:effectLst/>
                <a:uLnTx/>
                <a:uFillTx/>
                <a:latin typeface="Segoe UI Semilight"/>
                <a:ea typeface="+mn-ea"/>
                <a:cs typeface="+mn-cs"/>
              </a:rPr>
              <a:t>Analyze your content</a:t>
            </a:r>
            <a:endParaRPr kumimoji="0" lang="en-US" sz="2000" b="1" i="0" u="none" strike="noStrike" kern="1200" cap="none" spc="0" normalizeH="0" baseline="0" noProof="0">
              <a:ln>
                <a:noFill/>
              </a:ln>
              <a:solidFill>
                <a:srgbClr val="353535"/>
              </a:solidFill>
              <a:effectLst/>
              <a:uLnTx/>
              <a:uFillTx/>
              <a:latin typeface="Segoe UI Semilight"/>
              <a:ea typeface="+mn-ea"/>
              <a:cs typeface="Segoe UI Semilight"/>
            </a:endParaRPr>
          </a:p>
          <a:p>
            <a:pPr marL="102235" marR="0" lvl="0" indent="0" algn="l" defTabSz="932513"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53535"/>
                </a:solidFill>
                <a:effectLst/>
                <a:uLnTx/>
                <a:uFillTx/>
                <a:latin typeface="Segoe UI Semilight"/>
                <a:ea typeface="+mn-ea"/>
                <a:cs typeface="+mn-cs"/>
              </a:rPr>
              <a:t>Simply select 'Check Accessibility' under the 'Review' tab to get started</a:t>
            </a:r>
            <a:endParaRPr kumimoji="0" lang="en-US" sz="1600" b="0" i="0" u="none" strike="noStrike" kern="1200" cap="none" spc="0" normalizeH="0" baseline="0" noProof="0">
              <a:ln>
                <a:noFill/>
              </a:ln>
              <a:solidFill>
                <a:srgbClr val="353535"/>
              </a:solidFill>
              <a:effectLst/>
              <a:uLnTx/>
              <a:uFillTx/>
              <a:latin typeface="Segoe UI Semilight"/>
              <a:ea typeface="+mn-ea"/>
              <a:cs typeface="Segoe UI Semilight"/>
            </a:endParaRPr>
          </a:p>
          <a:p>
            <a:pPr marL="102235" marR="0" lvl="0" indent="0" algn="l" defTabSz="932513" rtl="0" eaLnBrk="1" fontAlgn="auto" latinLnBrk="0" hangingPunct="1">
              <a:lnSpc>
                <a:spcPct val="100000"/>
              </a:lnSpc>
              <a:spcBef>
                <a:spcPts val="0"/>
              </a:spcBef>
              <a:spcAft>
                <a:spcPts val="0"/>
              </a:spcAft>
              <a:buClrTx/>
              <a:buSzTx/>
              <a:buFontTx/>
              <a:buNone/>
              <a:tabLst/>
              <a:defRPr/>
            </a:pPr>
            <a:endParaRPr kumimoji="0" lang="en-US" sz="1873" b="0" i="0" u="none" strike="noStrike" kern="1200" cap="none" spc="0" normalizeH="0" baseline="0" noProof="0">
              <a:ln>
                <a:noFill/>
              </a:ln>
              <a:solidFill>
                <a:srgbClr val="353535"/>
              </a:solidFill>
              <a:effectLst/>
              <a:uLnTx/>
              <a:uFillTx/>
              <a:latin typeface="Segoe UI" panose="020B0502040204020203" pitchFamily="34" charset="0"/>
              <a:ea typeface="+mn-ea"/>
              <a:cs typeface="Segoe UI" panose="020B0502040204020203" pitchFamily="34" charset="0"/>
            </a:endParaRPr>
          </a:p>
          <a:p>
            <a:pPr marL="102235" marR="0" lvl="0" indent="0" algn="l" defTabSz="932513"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353535"/>
                </a:solidFill>
                <a:effectLst/>
                <a:uLnTx/>
                <a:uFillTx/>
                <a:latin typeface="Segoe UI Semilight"/>
                <a:ea typeface="+mn-ea"/>
                <a:cs typeface="+mn-cs"/>
              </a:rPr>
              <a:t>Across all your applications</a:t>
            </a:r>
            <a:endParaRPr kumimoji="0" lang="en-US" sz="2000" b="1" i="0" u="none" strike="noStrike" kern="1200" cap="none" spc="0" normalizeH="0" baseline="0" noProof="0">
              <a:ln>
                <a:noFill/>
              </a:ln>
              <a:solidFill>
                <a:srgbClr val="353535"/>
              </a:solidFill>
              <a:effectLst/>
              <a:uLnTx/>
              <a:uFillTx/>
              <a:latin typeface="Segoe UI Semilight"/>
              <a:ea typeface="+mn-ea"/>
              <a:cs typeface="Segoe UI Semilight"/>
            </a:endParaRPr>
          </a:p>
          <a:p>
            <a:pPr marL="102235" marR="0" lvl="0" indent="0" algn="l" defTabSz="932513"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53535"/>
                </a:solidFill>
                <a:effectLst/>
                <a:uLnTx/>
                <a:uFillTx/>
                <a:latin typeface="Segoe UI Semilight"/>
                <a:ea typeface="+mn-ea"/>
                <a:cs typeface="+mn-cs"/>
              </a:rPr>
              <a:t>Now easily discoverable in Word, Excel, PowerPoint, OneNote, Outlook, and Visio</a:t>
            </a:r>
            <a:endParaRPr kumimoji="0" lang="en-US" sz="1600" b="0" i="0" u="none" strike="noStrike" kern="1200" cap="none" spc="0" normalizeH="0" baseline="0" noProof="0">
              <a:ln>
                <a:noFill/>
              </a:ln>
              <a:solidFill>
                <a:srgbClr val="353535"/>
              </a:solidFill>
              <a:effectLst/>
              <a:uLnTx/>
              <a:uFillTx/>
              <a:latin typeface="Segoe UI Semilight"/>
              <a:ea typeface="+mn-ea"/>
              <a:cs typeface="Segoe UI Semilight"/>
            </a:endParaRPr>
          </a:p>
          <a:p>
            <a:pPr marL="285115" marR="0" lvl="0" indent="-182245" algn="l" defTabSz="932513"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en-US" sz="1873" b="1" i="0" u="none" strike="noStrike" kern="1200" cap="none" spc="0" normalizeH="0" baseline="0" noProof="0">
              <a:ln>
                <a:noFill/>
              </a:ln>
              <a:solidFill>
                <a:srgbClr val="353535"/>
              </a:solidFill>
              <a:effectLst/>
              <a:uLnTx/>
              <a:uFillTx/>
              <a:latin typeface="Segoe UI" panose="020B0502040204020203" pitchFamily="34" charset="0"/>
              <a:ea typeface="+mn-ea"/>
              <a:cs typeface="Segoe UI" panose="020B0502040204020203" pitchFamily="34" charset="0"/>
            </a:endParaRPr>
          </a:p>
        </p:txBody>
      </p:sp>
      <p:sp>
        <p:nvSpPr>
          <p:cNvPr id="9" name="Rectangle 8">
            <a:extLst>
              <a:ext uri="{FF2B5EF4-FFF2-40B4-BE49-F238E27FC236}">
                <a16:creationId xmlns:a16="http://schemas.microsoft.com/office/drawing/2014/main" id="{2595E603-6DFE-4ABA-BECF-F8012B8CCEF6}"/>
              </a:ext>
            </a:extLst>
          </p:cNvPr>
          <p:cNvSpPr/>
          <p:nvPr/>
        </p:nvSpPr>
        <p:spPr>
          <a:xfrm>
            <a:off x="528420" y="6104853"/>
            <a:ext cx="6217356" cy="638467"/>
          </a:xfrm>
          <a:prstGeom prst="rect">
            <a:avLst/>
          </a:prstGeom>
        </p:spPr>
        <p:txBody>
          <a:bodyPr>
            <a:spAutoFit/>
          </a:bodyPr>
          <a:lstStyle/>
          <a:p>
            <a:pPr marL="0" marR="0" lvl="0" indent="0" algn="l" defTabSz="932513" rtl="0" eaLnBrk="1" fontAlgn="auto" latinLnBrk="0" hangingPunct="1">
              <a:lnSpc>
                <a:spcPct val="100000"/>
              </a:lnSpc>
              <a:spcBef>
                <a:spcPts val="0"/>
              </a:spcBef>
              <a:spcAft>
                <a:spcPts val="0"/>
              </a:spcAft>
              <a:buClrTx/>
              <a:buSzTx/>
              <a:buFontTx/>
              <a:buNone/>
              <a:tabLst/>
              <a:defRPr/>
            </a:pPr>
            <a:r>
              <a:rPr kumimoji="0" lang="en-US" sz="1836" b="1" i="0" u="none" strike="noStrike" kern="1200" cap="none" spc="0" normalizeH="0" baseline="0" noProof="0">
                <a:ln>
                  <a:noFill/>
                </a:ln>
                <a:solidFill>
                  <a:srgbClr val="353535"/>
                </a:solidFill>
                <a:effectLst/>
                <a:uLnTx/>
                <a:uFillTx/>
                <a:latin typeface="Segoe UI" panose="020B0502040204020203" pitchFamily="34" charset="0"/>
                <a:ea typeface="+mn-ea"/>
                <a:cs typeface="Segoe UI" panose="020B0502040204020203" pitchFamily="34" charset="0"/>
              </a:rPr>
              <a:t>Learn More</a:t>
            </a:r>
          </a:p>
          <a:p>
            <a:pPr marL="0" marR="0" lvl="0" indent="0" algn="l" defTabSz="932513" rtl="0" eaLnBrk="1" fontAlgn="auto" latinLnBrk="0" hangingPunct="1">
              <a:lnSpc>
                <a:spcPct val="100000"/>
              </a:lnSpc>
              <a:spcBef>
                <a:spcPts val="0"/>
              </a:spcBef>
              <a:spcAft>
                <a:spcPts val="0"/>
              </a:spcAft>
              <a:buClrTx/>
              <a:buSzTx/>
              <a:buFontTx/>
              <a:buNone/>
              <a:tabLst/>
              <a:defRPr/>
            </a:pPr>
            <a:r>
              <a:rPr kumimoji="0" lang="en-US" sz="1632" b="0" i="0" u="none" strike="noStrike" kern="1200" cap="none" spc="0" normalizeH="0" baseline="0" noProof="0">
                <a:ln>
                  <a:noFill/>
                </a:ln>
                <a:solidFill>
                  <a:srgbClr val="353535"/>
                </a:solidFill>
                <a:effectLst/>
                <a:uLnTx/>
                <a:uFillTx/>
                <a:latin typeface="Segoe UI" panose="020B0502040204020203" pitchFamily="34" charset="0"/>
                <a:ea typeface="+mn-ea"/>
                <a:cs typeface="Segoe UI" panose="020B0502040204020203" pitchFamily="34" charset="0"/>
                <a:hlinkClick r:id="rId5"/>
              </a:rPr>
              <a:t>aka.ms/</a:t>
            </a:r>
            <a:r>
              <a:rPr kumimoji="0" lang="en-US" sz="1632" b="0" i="0" u="none" strike="noStrike" kern="1200" cap="none" spc="0" normalizeH="0" baseline="0" noProof="0" err="1">
                <a:ln>
                  <a:noFill/>
                </a:ln>
                <a:solidFill>
                  <a:srgbClr val="353535"/>
                </a:solidFill>
                <a:effectLst/>
                <a:uLnTx/>
                <a:uFillTx/>
                <a:latin typeface="Segoe UI" panose="020B0502040204020203" pitchFamily="34" charset="0"/>
                <a:ea typeface="+mn-ea"/>
                <a:cs typeface="Segoe UI" panose="020B0502040204020203" pitchFamily="34" charset="0"/>
                <a:hlinkClick r:id="rId5"/>
              </a:rPr>
              <a:t>AccessibilityChecker</a:t>
            </a:r>
            <a:endParaRPr kumimoji="0" lang="en-US" sz="1632" b="0" i="0" u="none" strike="noStrike" kern="1200" cap="none" spc="0" normalizeH="0" baseline="0" noProof="0">
              <a:ln>
                <a:noFill/>
              </a:ln>
              <a:solidFill>
                <a:srgbClr val="353535"/>
              </a:solidFill>
              <a:effectLst/>
              <a:uLnTx/>
              <a:uFillTx/>
              <a:latin typeface="Segoe UI" panose="020B0502040204020203" pitchFamily="34" charset="0"/>
              <a:ea typeface="+mn-ea"/>
              <a:cs typeface="Segoe UI" panose="020B0502040204020203" pitchFamily="34" charset="0"/>
            </a:endParaRPr>
          </a:p>
        </p:txBody>
      </p:sp>
      <p:pic>
        <p:nvPicPr>
          <p:cNvPr id="3" name="Picture 3" descr="Group of 4 colleagues sitting, smiling, looking at a laptop">
            <a:extLst>
              <a:ext uri="{FF2B5EF4-FFF2-40B4-BE49-F238E27FC236}">
                <a16:creationId xmlns:a16="http://schemas.microsoft.com/office/drawing/2014/main" id="{097F244A-AE45-42E9-BC1D-FA9ADA70EC5F}"/>
              </a:ext>
            </a:extLst>
          </p:cNvPr>
          <p:cNvPicPr>
            <a:picLocks noChangeAspect="1"/>
          </p:cNvPicPr>
          <p:nvPr/>
        </p:nvPicPr>
        <p:blipFill>
          <a:blip r:embed="rId6"/>
          <a:stretch>
            <a:fillRect/>
          </a:stretch>
        </p:blipFill>
        <p:spPr>
          <a:xfrm>
            <a:off x="4676546" y="2158538"/>
            <a:ext cx="7365279" cy="4145950"/>
          </a:xfrm>
          <a:prstGeom prst="rect">
            <a:avLst/>
          </a:prstGeom>
        </p:spPr>
      </p:pic>
    </p:spTree>
    <p:custDataLst>
      <p:tags r:id="rId1"/>
    </p:custDataLst>
    <p:extLst>
      <p:ext uri="{BB962C8B-B14F-4D97-AF65-F5344CB8AC3E}">
        <p14:creationId xmlns:p14="http://schemas.microsoft.com/office/powerpoint/2010/main" val="3549290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3D01E-EC29-4A1F-B1C9-C8C528BC21F1}"/>
              </a:ext>
            </a:extLst>
          </p:cNvPr>
          <p:cNvSpPr>
            <a:spLocks noGrp="1"/>
          </p:cNvSpPr>
          <p:nvPr>
            <p:ph type="title"/>
          </p:nvPr>
        </p:nvSpPr>
        <p:spPr>
          <a:xfrm>
            <a:off x="416236" y="344633"/>
            <a:ext cx="11236276" cy="738353"/>
          </a:xfrm>
        </p:spPr>
        <p:txBody>
          <a:bodyPr>
            <a:normAutofit fontScale="90000"/>
          </a:bodyPr>
          <a:lstStyle/>
          <a:p>
            <a:r>
              <a:rPr lang="en-US" spc="-101" dirty="0">
                <a:gradFill>
                  <a:gsLst>
                    <a:gs pos="0">
                      <a:srgbClr val="353535"/>
                    </a:gs>
                    <a:gs pos="100000">
                      <a:srgbClr val="353535"/>
                    </a:gs>
                  </a:gsLst>
                  <a:lin ang="5400000" scaled="1"/>
                </a:gradFill>
              </a:rPr>
              <a:t>Automatic Alternative Text (Alt Text)</a:t>
            </a:r>
            <a:br>
              <a:rPr lang="en-US" spc="-101" dirty="0">
                <a:gradFill>
                  <a:gsLst>
                    <a:gs pos="0">
                      <a:srgbClr val="353535"/>
                    </a:gs>
                    <a:gs pos="100000">
                      <a:srgbClr val="353535"/>
                    </a:gs>
                  </a:gsLst>
                  <a:lin ang="5400000" scaled="1"/>
                </a:gradFill>
              </a:rPr>
            </a:br>
            <a:r>
              <a:rPr lang="en-US" spc="-101" dirty="0">
                <a:gradFill>
                  <a:gsLst>
                    <a:gs pos="0">
                      <a:srgbClr val="353535"/>
                    </a:gs>
                    <a:gs pos="100000">
                      <a:srgbClr val="353535"/>
                    </a:gs>
                  </a:gsLst>
                  <a:lin ang="5400000" scaled="1"/>
                </a:gradFill>
                <a:latin typeface="Segoe UI Semilight" panose="020B0402040204020203" pitchFamily="34" charset="0"/>
                <a:cs typeface="Segoe UI Semilight" panose="020B0402040204020203" pitchFamily="34" charset="0"/>
              </a:rPr>
              <a:t>Get</a:t>
            </a:r>
            <a:r>
              <a:rPr lang="en-US" b="0" dirty="0">
                <a:latin typeface="Segoe UI Semilight" panose="020B0402040204020203" pitchFamily="34" charset="0"/>
                <a:cs typeface="Segoe UI Semilight" panose="020B0402040204020203" pitchFamily="34" charset="0"/>
              </a:rPr>
              <a:t> suggestions for image descriptions</a:t>
            </a:r>
            <a:endParaRPr lang="en-US" spc="-101" dirty="0">
              <a:gradFill>
                <a:gsLst>
                  <a:gs pos="0">
                    <a:srgbClr val="353535"/>
                  </a:gs>
                  <a:gs pos="100000">
                    <a:srgbClr val="353535"/>
                  </a:gs>
                </a:gsLst>
                <a:lin ang="5400000" scaled="1"/>
              </a:gradFill>
            </a:endParaRPr>
          </a:p>
        </p:txBody>
      </p:sp>
      <p:sp>
        <p:nvSpPr>
          <p:cNvPr id="9" name="Rectangle 8">
            <a:extLst>
              <a:ext uri="{FF2B5EF4-FFF2-40B4-BE49-F238E27FC236}">
                <a16:creationId xmlns:a16="http://schemas.microsoft.com/office/drawing/2014/main" id="{C9460D50-3E6E-4000-A587-5A2810A892A7}"/>
              </a:ext>
            </a:extLst>
          </p:cNvPr>
          <p:cNvSpPr/>
          <p:nvPr/>
        </p:nvSpPr>
        <p:spPr>
          <a:xfrm>
            <a:off x="441901" y="2403662"/>
            <a:ext cx="3898099" cy="2118064"/>
          </a:xfrm>
          <a:prstGeom prst="rect">
            <a:avLst/>
          </a:prstGeom>
        </p:spPr>
        <p:txBody>
          <a:bodyPr wrap="square" anchor="t">
            <a:spAutoFit/>
          </a:bodyPr>
          <a:lstStyle/>
          <a:p>
            <a:pPr defTabSz="932406">
              <a:defRPr/>
            </a:pPr>
            <a:r>
              <a:rPr lang="en-US" sz="1800" b="1">
                <a:solidFill>
                  <a:srgbClr val="353535"/>
                </a:solidFill>
                <a:latin typeface="Segoe UI Semilight"/>
              </a:rPr>
              <a:t>AI based suggestions</a:t>
            </a:r>
          </a:p>
          <a:p>
            <a:pPr defTabSz="932406">
              <a:defRPr/>
            </a:pPr>
            <a:r>
              <a:rPr lang="en-US" sz="1599">
                <a:solidFill>
                  <a:srgbClr val="353535"/>
                </a:solidFill>
                <a:latin typeface="Segoe UI Semilight"/>
              </a:rPr>
              <a:t>Helps save time and ensures your media-rich PowerPoint presentations are accessible</a:t>
            </a:r>
            <a:endParaRPr lang="en-US" sz="1599">
              <a:solidFill>
                <a:srgbClr val="353535"/>
              </a:solidFill>
              <a:latin typeface="Segoe UI Semilight"/>
              <a:cs typeface="Segoe UI Semilight"/>
            </a:endParaRPr>
          </a:p>
          <a:p>
            <a:pPr defTabSz="932406">
              <a:spcBef>
                <a:spcPts val="600"/>
              </a:spcBef>
              <a:spcAft>
                <a:spcPts val="612"/>
              </a:spcAft>
              <a:defRPr/>
            </a:pPr>
            <a:endParaRPr lang="en-US" sz="1599">
              <a:solidFill>
                <a:srgbClr val="353535"/>
              </a:solidFill>
              <a:latin typeface="Segoe UI Semilight"/>
            </a:endParaRPr>
          </a:p>
          <a:p>
            <a:pPr defTabSz="932406">
              <a:spcBef>
                <a:spcPts val="600"/>
              </a:spcBef>
              <a:spcAft>
                <a:spcPts val="612"/>
              </a:spcAft>
              <a:defRPr/>
            </a:pPr>
            <a:r>
              <a:rPr lang="en-US" sz="1599">
                <a:solidFill>
                  <a:srgbClr val="353535"/>
                </a:solidFill>
                <a:latin typeface="Segoe UI Semilight"/>
              </a:rPr>
              <a:t>Provides a confidence rating regarding the accuracy of the image description</a:t>
            </a:r>
            <a:endParaRPr lang="en-US" sz="1599">
              <a:solidFill>
                <a:srgbClr val="353535"/>
              </a:solidFill>
              <a:latin typeface="Segoe UI Semilight"/>
              <a:cs typeface="Segoe UI Semilight"/>
            </a:endParaRPr>
          </a:p>
        </p:txBody>
      </p:sp>
      <p:grpSp>
        <p:nvGrpSpPr>
          <p:cNvPr id="5" name="Group 4">
            <a:extLst>
              <a:ext uri="{FF2B5EF4-FFF2-40B4-BE49-F238E27FC236}">
                <a16:creationId xmlns:a16="http://schemas.microsoft.com/office/drawing/2014/main" id="{8342BEFF-C685-41F8-A85F-7DB1BF33400F}"/>
              </a:ext>
              <a:ext uri="{C183D7F6-B498-43B3-948B-1728B52AA6E4}">
                <adec:decorative xmlns:adec="http://schemas.microsoft.com/office/drawing/2017/decorative" val="1"/>
              </a:ext>
            </a:extLst>
          </p:cNvPr>
          <p:cNvGrpSpPr/>
          <p:nvPr/>
        </p:nvGrpSpPr>
        <p:grpSpPr>
          <a:xfrm>
            <a:off x="4480107" y="1871574"/>
            <a:ext cx="7734039" cy="5122455"/>
            <a:chOff x="4569387" y="1859015"/>
            <a:chExt cx="7737332" cy="5124635"/>
          </a:xfrm>
        </p:grpSpPr>
        <p:sp>
          <p:nvSpPr>
            <p:cNvPr id="6" name="Rectangle 5">
              <a:extLst>
                <a:ext uri="{FF2B5EF4-FFF2-40B4-BE49-F238E27FC236}">
                  <a16:creationId xmlns:a16="http://schemas.microsoft.com/office/drawing/2014/main" id="{E0D2B7EA-DD08-40E6-B020-48512EB29981}"/>
                </a:ext>
              </a:extLst>
            </p:cNvPr>
            <p:cNvSpPr/>
            <p:nvPr/>
          </p:nvSpPr>
          <p:spPr bwMode="auto">
            <a:xfrm>
              <a:off x="4762500" y="2109518"/>
              <a:ext cx="7351107" cy="4372353"/>
            </a:xfrm>
            <a:prstGeom prst="rect">
              <a:avLst/>
            </a:prstGeom>
            <a:gradFill>
              <a:gsLst>
                <a:gs pos="1000">
                  <a:schemeClr val="tx2">
                    <a:lumMod val="90000"/>
                    <a:lumOff val="10000"/>
                  </a:schemeClr>
                </a:gs>
                <a:gs pos="85000">
                  <a:schemeClr val="accent1"/>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1" tIns="146241" rIns="182801" bIns="146241" numCol="1" spcCol="0" rtlCol="0" fromWordArt="0" anchor="t" anchorCtr="0" forceAA="0" compatLnSpc="1">
              <a:prstTxWarp prst="textNoShape">
                <a:avLst/>
              </a:prstTxWarp>
              <a:noAutofit/>
            </a:bodyPr>
            <a:lstStyle/>
            <a:p>
              <a:pPr algn="ctr" defTabSz="932006" fontAlgn="base">
                <a:lnSpc>
                  <a:spcPct val="90000"/>
                </a:lnSpc>
                <a:spcBef>
                  <a:spcPct val="0"/>
                </a:spcBef>
                <a:spcAft>
                  <a:spcPct val="0"/>
                </a:spcAft>
                <a:defRPr/>
              </a:pPr>
              <a:endParaRPr lang="en-US" sz="2400">
                <a:gradFill>
                  <a:gsLst>
                    <a:gs pos="0">
                      <a:srgbClr val="FFFFFF"/>
                    </a:gs>
                    <a:gs pos="100000">
                      <a:srgbClr val="FFFFFF"/>
                    </a:gs>
                  </a:gsLst>
                  <a:lin ang="5400000" scaled="0"/>
                </a:gradFill>
                <a:latin typeface="Segoe UI Semilight"/>
                <a:ea typeface="Segoe UI" pitchFamily="34" charset="0"/>
                <a:cs typeface="Segoe UI" pitchFamily="34" charset="0"/>
              </a:endParaRPr>
            </a:p>
          </p:txBody>
        </p:sp>
        <p:pic>
          <p:nvPicPr>
            <p:cNvPr id="7" name="Picture 6">
              <a:extLst>
                <a:ext uri="{FF2B5EF4-FFF2-40B4-BE49-F238E27FC236}">
                  <a16:creationId xmlns:a16="http://schemas.microsoft.com/office/drawing/2014/main" id="{B1869791-8490-4CB1-9153-452653B69B2D}"/>
                </a:ext>
                <a:ext uri="{C183D7F6-B498-43B3-948B-1728B52AA6E4}">
                  <adec:decorative xmlns:adec="http://schemas.microsoft.com/office/drawing/2017/decorative" val="1"/>
                </a:ext>
              </a:extLst>
            </p:cNvPr>
            <p:cNvPicPr>
              <a:picLocks noChangeAspect="1"/>
            </p:cNvPicPr>
            <p:nvPr/>
          </p:nvPicPr>
          <p:blipFill rotWithShape="1">
            <a:blip r:embed="rId4"/>
            <a:srcRect l="2899" t="8774" r="2880" b="28821"/>
            <a:stretch/>
          </p:blipFill>
          <p:spPr>
            <a:xfrm>
              <a:off x="4569387" y="1859015"/>
              <a:ext cx="7737332" cy="5124635"/>
            </a:xfrm>
            <a:prstGeom prst="rect">
              <a:avLst/>
            </a:prstGeom>
          </p:spPr>
        </p:pic>
      </p:grpSp>
      <p:pic>
        <p:nvPicPr>
          <p:cNvPr id="10" name="Picture 9" descr="Automatic Alternative Text gif.">
            <a:extLst>
              <a:ext uri="{FF2B5EF4-FFF2-40B4-BE49-F238E27FC236}">
                <a16:creationId xmlns:a16="http://schemas.microsoft.com/office/drawing/2014/main" id="{A7ADA14C-4B8A-406C-85BB-A1B4A5A7C1AB}"/>
              </a:ext>
            </a:extLst>
          </p:cNvPr>
          <p:cNvPicPr>
            <a:picLocks noChangeAspect="1"/>
          </p:cNvPicPr>
          <p:nvPr/>
        </p:nvPicPr>
        <p:blipFill>
          <a:blip r:embed="rId5"/>
          <a:stretch>
            <a:fillRect/>
          </a:stretch>
        </p:blipFill>
        <p:spPr>
          <a:xfrm>
            <a:off x="4673139" y="2121972"/>
            <a:ext cx="7369557" cy="4181593"/>
          </a:xfrm>
          <a:prstGeom prst="rect">
            <a:avLst/>
          </a:prstGeom>
        </p:spPr>
      </p:pic>
    </p:spTree>
    <p:custDataLst>
      <p:tags r:id="rId1"/>
    </p:custDataLst>
    <p:extLst>
      <p:ext uri="{BB962C8B-B14F-4D97-AF65-F5344CB8AC3E}">
        <p14:creationId xmlns:p14="http://schemas.microsoft.com/office/powerpoint/2010/main" val="741447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B9A7A-4502-25E1-2A79-10B6204A3BAE}"/>
              </a:ext>
            </a:extLst>
          </p:cNvPr>
          <p:cNvSpPr>
            <a:spLocks noGrp="1"/>
          </p:cNvSpPr>
          <p:nvPr>
            <p:ph type="title"/>
          </p:nvPr>
        </p:nvSpPr>
        <p:spPr/>
        <p:txBody>
          <a:bodyPr/>
          <a:lstStyle/>
          <a:p>
            <a:r>
              <a:rPr lang="en-US" dirty="0"/>
              <a:t>PowerPoint Demo</a:t>
            </a:r>
          </a:p>
        </p:txBody>
      </p:sp>
      <p:pic>
        <p:nvPicPr>
          <p:cNvPr id="8" name="Picture 7" descr="PowerPoint Demo QR Code">
            <a:extLst>
              <a:ext uri="{FF2B5EF4-FFF2-40B4-BE49-F238E27FC236}">
                <a16:creationId xmlns:a16="http://schemas.microsoft.com/office/drawing/2014/main" id="{F1C0F5F6-38A5-3A55-83A1-0EDE3BFC6F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0423" y="403289"/>
            <a:ext cx="4876800" cy="4876800"/>
          </a:xfrm>
          <a:prstGeom prst="rect">
            <a:avLst/>
          </a:prstGeom>
        </p:spPr>
      </p:pic>
      <p:sp>
        <p:nvSpPr>
          <p:cNvPr id="3" name="TextBox 2">
            <a:extLst>
              <a:ext uri="{FF2B5EF4-FFF2-40B4-BE49-F238E27FC236}">
                <a16:creationId xmlns:a16="http://schemas.microsoft.com/office/drawing/2014/main" id="{3CF2512B-F04C-8297-790D-446092003772}"/>
              </a:ext>
            </a:extLst>
          </p:cNvPr>
          <p:cNvSpPr txBox="1"/>
          <p:nvPr/>
        </p:nvSpPr>
        <p:spPr>
          <a:xfrm>
            <a:off x="614680" y="3669990"/>
            <a:ext cx="5183294" cy="646331"/>
          </a:xfrm>
          <a:prstGeom prst="rect">
            <a:avLst/>
          </a:prstGeom>
          <a:noFill/>
        </p:spPr>
        <p:txBody>
          <a:bodyPr wrap="square">
            <a:spAutoFit/>
          </a:bodyPr>
          <a:lstStyle/>
          <a:p>
            <a:r>
              <a:rPr lang="en-US" sz="3600" dirty="0"/>
              <a:t>https://bit.ly/sftw-ppt</a:t>
            </a:r>
          </a:p>
        </p:txBody>
      </p:sp>
    </p:spTree>
    <p:extLst>
      <p:ext uri="{BB962C8B-B14F-4D97-AF65-F5344CB8AC3E}">
        <p14:creationId xmlns:p14="http://schemas.microsoft.com/office/powerpoint/2010/main" val="274536103"/>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__MICROSOFT_TRANSLATOR_CLM_SLIDEINFO" val="{&quot;Guid&quot;:&quot;96c66c23-ee24-47a9-9464-adda3dc41e65&quot;,&quot;TimeStamp&quot;:&quot;2018-10-30T23:05:25.565673-07:00&quot;}"/>
</p:tagLst>
</file>

<file path=ppt/tags/tag2.xml><?xml version="1.0" encoding="utf-8"?>
<p:tagLst xmlns:a="http://schemas.openxmlformats.org/drawingml/2006/main" xmlns:r="http://schemas.openxmlformats.org/officeDocument/2006/relationships" xmlns:p="http://schemas.openxmlformats.org/presentationml/2006/main">
  <p:tag name="__MICROSOFT_TRANSLATOR_CLM_SLIDEINFO" val="{&quot;Guid&quot;:&quot;96c66c23-ee24-47a9-9464-adda3dc41e65&quot;,&quot;TimeStamp&quot;:&quot;2018-10-30T23:05:25.565673-07:00&quot;}"/>
</p:tagLst>
</file>

<file path=ppt/tags/tag3.xml><?xml version="1.0" encoding="utf-8"?>
<p:tagLst xmlns:a="http://schemas.openxmlformats.org/drawingml/2006/main" xmlns:r="http://schemas.openxmlformats.org/officeDocument/2006/relationships" xmlns:p="http://schemas.openxmlformats.org/presentationml/2006/main">
  <p:tag name="__MICROSOFT_TRANSLATOR_CLM_SLIDEINFO" val="{&quot;Guid&quot;:&quot;ba88f6bd-2b46-4d18-abe6-3fc3bba14dcd&quot;,&quot;TimeStamp&quot;:&quot;2018-10-30T23:05:25.565673-07:00&quot;}"/>
</p:tagLst>
</file>

<file path=ppt/tags/tag4.xml><?xml version="1.0" encoding="utf-8"?>
<p:tagLst xmlns:a="http://schemas.openxmlformats.org/drawingml/2006/main" xmlns:r="http://schemas.openxmlformats.org/officeDocument/2006/relationships" xmlns:p="http://schemas.openxmlformats.org/presentationml/2006/main">
  <p:tag name="__MICROSOFT_TRANSLATOR_CLM_SLIDEINFO" val="{&quot;Guid&quot;:&quot;6bedab91-f836-4b25-8bae-1de9a75379da&quot;,&quot;TimeStamp&quot;:&quot;2017-07-19T18:21:33.3672243-07:00&quot;}"/>
</p:tagLst>
</file>

<file path=ppt/theme/theme1.xml><?xml version="1.0" encoding="utf-8"?>
<a:theme xmlns:a="http://schemas.openxmlformats.org/drawingml/2006/main" name="Office 365 PPT Template - 2017">
  <a:themeElements>
    <a:clrScheme name="Custom 8">
      <a:dk1>
        <a:srgbClr val="2F2F2F"/>
      </a:dk1>
      <a:lt1>
        <a:srgbClr val="E6E6E6"/>
      </a:lt1>
      <a:dk2>
        <a:srgbClr val="2F2F2F"/>
      </a:dk2>
      <a:lt2>
        <a:srgbClr val="FFFFFF"/>
      </a:lt2>
      <a:accent1>
        <a:srgbClr val="63175B"/>
      </a:accent1>
      <a:accent2>
        <a:srgbClr val="2F2F2F"/>
      </a:accent2>
      <a:accent3>
        <a:srgbClr val="D2D2D2"/>
      </a:accent3>
      <a:accent4>
        <a:srgbClr val="E6E6E6"/>
      </a:accent4>
      <a:accent5>
        <a:srgbClr val="2F2F2F"/>
      </a:accent5>
      <a:accent6>
        <a:srgbClr val="D2D2D2"/>
      </a:accent6>
      <a:hlink>
        <a:srgbClr val="63175B"/>
      </a:hlink>
      <a:folHlink>
        <a:srgbClr val="63175B"/>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bodyPr/>
      <a:lstStyle>
        <a:defPPr algn="l">
          <a:defRPr dirty="0" smtClean="0">
            <a:noFill/>
          </a:defRPr>
        </a:defPPr>
      </a:lstStyle>
    </a:txDef>
  </a:objectDefaults>
  <a:extraClrSchemeLst/>
  <a:extLst>
    <a:ext uri="{05A4C25C-085E-4340-85A3-A5531E510DB2}">
      <thm15:themeFamily xmlns:thm15="http://schemas.microsoft.com/office/thememl/2012/main" name="Presentation5" id="{FB5089AB-0981-461F-A323-43981932E4CD}" vid="{56B1AA26-1DBF-4ECC-A33C-29D0D70600A2}"/>
    </a:ext>
  </a:extLst>
</a:theme>
</file>

<file path=ppt/theme/theme2.xml><?xml version="1.0" encoding="utf-8"?>
<a:theme xmlns:a="http://schemas.openxmlformats.org/drawingml/2006/main" name="7-30269_Server &amp; Tools Business_16x9">
  <a:themeElements>
    <a:clrScheme name="00B294">
      <a:dk1>
        <a:srgbClr val="505050"/>
      </a:dk1>
      <a:lt1>
        <a:srgbClr val="FFFFFF"/>
      </a:lt1>
      <a:dk2>
        <a:srgbClr val="000000"/>
      </a:dk2>
      <a:lt2>
        <a:srgbClr val="D2D2D2"/>
      </a:lt2>
      <a:accent1>
        <a:srgbClr val="002050"/>
      </a:accent1>
      <a:accent2>
        <a:srgbClr val="0078D7"/>
      </a:accent2>
      <a:accent3>
        <a:srgbClr val="00B294"/>
      </a:accent3>
      <a:accent4>
        <a:srgbClr val="D2D2D2"/>
      </a:accent4>
      <a:accent5>
        <a:srgbClr val="737373"/>
      </a:accent5>
      <a:accent6>
        <a:srgbClr val="505050"/>
      </a:accent6>
      <a:hlink>
        <a:srgbClr val="FFFFFF"/>
      </a:hlink>
      <a:folHlink>
        <a:srgbClr val="96969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182880" tIns="146304" rIns="182880" bIns="146304" rtlCol="0">
        <a:spAutoFit/>
      </a:bodyPr>
      <a:lstStyle>
        <a:defPPr>
          <a:lnSpc>
            <a:spcPct val="90000"/>
          </a:lnSpc>
          <a:defRPr sz="2400" dirty="0"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EMS Standard Template" id="{97DACB4B-1A7C-4B97-9DE0-4B91F656A091}" vid="{31D649D0-159F-4902-8594-F0C33F37E677}"/>
    </a:ext>
  </a:extLst>
</a:theme>
</file>

<file path=ppt/theme/theme3.xml><?xml version="1.0" encoding="utf-8"?>
<a:theme xmlns:a="http://schemas.openxmlformats.org/drawingml/2006/main" name="3_5-50091_TR24_BO_CT_Template">
  <a:themeElements>
    <a:clrScheme name="TR24">
      <a:dk1>
        <a:srgbClr val="353535"/>
      </a:dk1>
      <a:lt1>
        <a:srgbClr val="FFFFFF"/>
      </a:lt1>
      <a:dk2>
        <a:srgbClr val="0078D7"/>
      </a:dk2>
      <a:lt2>
        <a:srgbClr val="E6E6E6"/>
      </a:lt2>
      <a:accent1>
        <a:srgbClr val="0078D7"/>
      </a:accent1>
      <a:accent2>
        <a:srgbClr val="00188F"/>
      </a:accent2>
      <a:accent3>
        <a:srgbClr val="002050"/>
      </a:accent3>
      <a:accent4>
        <a:srgbClr val="D83B01"/>
      </a:accent4>
      <a:accent5>
        <a:srgbClr val="737373"/>
      </a:accent5>
      <a:accent6>
        <a:srgbClr val="505050"/>
      </a:accent6>
      <a:hlink>
        <a:srgbClr val="00188F"/>
      </a:hlink>
      <a:folHlink>
        <a:srgbClr val="00188F"/>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R24_BO_CT_Template.potx" id="{ACE1F860-A7C5-4F6A-9659-FD362B4E8CFA}" vid="{D991A258-702D-4C0C-9E71-E30025EE76B0}"/>
    </a:ext>
  </a:extLst>
</a:theme>
</file>

<file path=ppt/theme/theme4.xml><?xml version="1.0" encoding="utf-8"?>
<a:theme xmlns:a="http://schemas.openxmlformats.org/drawingml/2006/main" name="X-XXXXX_Microsoft_Envision_Template">
  <a:themeElements>
    <a:clrScheme name="Custom 3">
      <a:dk1>
        <a:srgbClr val="1A1A1A"/>
      </a:dk1>
      <a:lt1>
        <a:srgbClr val="FFFFFF"/>
      </a:lt1>
      <a:dk2>
        <a:srgbClr val="0D0D0D"/>
      </a:dk2>
      <a:lt2>
        <a:srgbClr val="E6E6E6"/>
      </a:lt2>
      <a:accent1>
        <a:srgbClr val="00188F"/>
      </a:accent1>
      <a:accent2>
        <a:srgbClr val="0078D4"/>
      </a:accent2>
      <a:accent3>
        <a:srgbClr val="00BCF2"/>
      </a:accent3>
      <a:accent4>
        <a:srgbClr val="BAD80A"/>
      </a:accent4>
      <a:accent5>
        <a:srgbClr val="737373"/>
      </a:accent5>
      <a:accent6>
        <a:srgbClr val="D2D2D2"/>
      </a:accent6>
      <a:hlink>
        <a:srgbClr val="0078D4"/>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1600" dirty="0">
            <a:gradFill>
              <a:gsLst>
                <a:gs pos="40075">
                  <a:srgbClr val="FFFFFF"/>
                </a:gs>
                <a:gs pos="3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Envision_2018_16x9_Breakout_Template.potx" id="{E1A98662-21E9-4A2C-AFB6-CA221CC08CDF}" vid="{7F577CCE-E587-4AFD-97F1-354D9AAEDCD5}"/>
    </a:ext>
  </a:extLst>
</a:theme>
</file>

<file path=ppt/theme/theme5.xml><?xml version="1.0" encoding="utf-8"?>
<a:theme xmlns:a="http://schemas.openxmlformats.org/drawingml/2006/main" name="4_5-50091_TR24_BO_CT_Template">
  <a:themeElements>
    <a:clrScheme name="TR24">
      <a:dk1>
        <a:srgbClr val="353535"/>
      </a:dk1>
      <a:lt1>
        <a:srgbClr val="FFFFFF"/>
      </a:lt1>
      <a:dk2>
        <a:srgbClr val="0078D7"/>
      </a:dk2>
      <a:lt2>
        <a:srgbClr val="E6E6E6"/>
      </a:lt2>
      <a:accent1>
        <a:srgbClr val="0078D7"/>
      </a:accent1>
      <a:accent2>
        <a:srgbClr val="00188F"/>
      </a:accent2>
      <a:accent3>
        <a:srgbClr val="002050"/>
      </a:accent3>
      <a:accent4>
        <a:srgbClr val="D83B01"/>
      </a:accent4>
      <a:accent5>
        <a:srgbClr val="737373"/>
      </a:accent5>
      <a:accent6>
        <a:srgbClr val="505050"/>
      </a:accent6>
      <a:hlink>
        <a:srgbClr val="00188F"/>
      </a:hlink>
      <a:folHlink>
        <a:srgbClr val="00188F"/>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R24_BO_CT_Template.potx" id="{ACE1F860-A7C5-4F6A-9659-FD362B4E8CFA}" vid="{D991A258-702D-4C0C-9E71-E30025EE76B0}"/>
    </a:ext>
  </a:extLst>
</a:theme>
</file>

<file path=ppt/theme/theme6.xml><?xml version="1.0" encoding="utf-8"?>
<a:theme xmlns:a="http://schemas.openxmlformats.org/drawingml/2006/main" name="1_Office 365 PPT Template - 2017">
  <a:themeElements>
    <a:clrScheme name="Custom 8">
      <a:dk1>
        <a:srgbClr val="2F2F2F"/>
      </a:dk1>
      <a:lt1>
        <a:srgbClr val="E6E6E6"/>
      </a:lt1>
      <a:dk2>
        <a:srgbClr val="2F2F2F"/>
      </a:dk2>
      <a:lt2>
        <a:srgbClr val="FFFFFF"/>
      </a:lt2>
      <a:accent1>
        <a:srgbClr val="63175B"/>
      </a:accent1>
      <a:accent2>
        <a:srgbClr val="2F2F2F"/>
      </a:accent2>
      <a:accent3>
        <a:srgbClr val="D2D2D2"/>
      </a:accent3>
      <a:accent4>
        <a:srgbClr val="E6E6E6"/>
      </a:accent4>
      <a:accent5>
        <a:srgbClr val="2F2F2F"/>
      </a:accent5>
      <a:accent6>
        <a:srgbClr val="D2D2D2"/>
      </a:accent6>
      <a:hlink>
        <a:srgbClr val="63175B"/>
      </a:hlink>
      <a:folHlink>
        <a:srgbClr val="63175B"/>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bodyPr/>
      <a:lstStyle>
        <a:defPPr algn="l">
          <a:defRPr dirty="0" smtClean="0">
            <a:noFill/>
          </a:defRPr>
        </a:defPPr>
      </a:lstStyle>
    </a:txDef>
  </a:objectDefaults>
  <a:extraClrSchemeLst/>
  <a:extLst>
    <a:ext uri="{05A4C25C-085E-4340-85A3-A5531E510DB2}">
      <thm15:themeFamily xmlns:thm15="http://schemas.microsoft.com/office/thememl/2012/main" name="Presentation5" id="{FB5089AB-0981-461F-A323-43981932E4CD}" vid="{56B1AA26-1DBF-4ECC-A33C-29D0D70600A2}"/>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650</Words>
  <Application>Microsoft Office PowerPoint</Application>
  <PresentationFormat>Custom</PresentationFormat>
  <Paragraphs>87</Paragraphs>
  <Slides>15</Slides>
  <Notes>14</Notes>
  <HiddenSlides>0</HiddenSlides>
  <MMClips>0</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15</vt:i4>
      </vt:variant>
    </vt:vector>
  </HeadingPairs>
  <TitlesOfParts>
    <vt:vector size="29" baseType="lpstr">
      <vt:lpstr>Arial</vt:lpstr>
      <vt:lpstr>Calibri</vt:lpstr>
      <vt:lpstr>Consolas</vt:lpstr>
      <vt:lpstr>Segoe UI</vt:lpstr>
      <vt:lpstr>Segoe UI Light</vt:lpstr>
      <vt:lpstr>Segoe UI Semibold</vt:lpstr>
      <vt:lpstr>Segoe UI Semilight</vt:lpstr>
      <vt:lpstr>Wingdings</vt:lpstr>
      <vt:lpstr>Office 365 PPT Template - 2017</vt:lpstr>
      <vt:lpstr>7-30269_Server &amp; Tools Business_16x9</vt:lpstr>
      <vt:lpstr>3_5-50091_TR24_BO_CT_Template</vt:lpstr>
      <vt:lpstr>X-XXXXX_Microsoft_Envision_Template</vt:lpstr>
      <vt:lpstr>4_5-50091_TR24_BO_CT_Template</vt:lpstr>
      <vt:lpstr>1_Office 365 PPT Template - 2017</vt:lpstr>
      <vt:lpstr>Accessibility Features in Microsoft Office Making our world more inclusive </vt:lpstr>
      <vt:lpstr>Microsoft Translator Translate my presentation into you preferred language</vt:lpstr>
      <vt:lpstr>In the past, you had to adapt to the world. In the future, the world will adapt to you.</vt:lpstr>
      <vt:lpstr>More people benefit</vt:lpstr>
      <vt:lpstr>Accessible technologies, enabled by AI, empower people with disabilities to unlock potential at work, school, and home​</vt:lpstr>
      <vt:lpstr>AI amplifies human capability</vt:lpstr>
      <vt:lpstr>Accessibility Checker Analyze your material to create more accessible content</vt:lpstr>
      <vt:lpstr>Automatic Alternative Text (Alt Text) Get suggestions for image descriptions</vt:lpstr>
      <vt:lpstr>PowerPoint Demo</vt:lpstr>
      <vt:lpstr>Word Demo</vt:lpstr>
      <vt:lpstr>Learning Tools and Editor Built into Office 365 to improve reading and writing </vt:lpstr>
      <vt:lpstr>Learning Tools: Click to watch video</vt:lpstr>
      <vt:lpstr>OneNote Demo</vt:lpstr>
      <vt:lpstr>Eye Control: Click to watch video</vt:lpstr>
      <vt:lpstr>Seeing AI: Click to watch video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modified xsi:type="dcterms:W3CDTF">2025-05-25T01:28:28Z</dcterms:modified>
</cp:coreProperties>
</file>