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701" r:id="rId2"/>
    <p:sldMasterId id="2147483713" r:id="rId3"/>
  </p:sldMasterIdLst>
  <p:notesMasterIdLst>
    <p:notesMasterId r:id="rId18"/>
  </p:notesMasterIdLst>
  <p:sldIdLst>
    <p:sldId id="400" r:id="rId4"/>
    <p:sldId id="401" r:id="rId5"/>
    <p:sldId id="402" r:id="rId6"/>
    <p:sldId id="1931" r:id="rId7"/>
    <p:sldId id="1930" r:id="rId8"/>
    <p:sldId id="1856" r:id="rId9"/>
    <p:sldId id="1855" r:id="rId10"/>
    <p:sldId id="1874" r:id="rId11"/>
    <p:sldId id="1877" r:id="rId12"/>
    <p:sldId id="1867" r:id="rId13"/>
    <p:sldId id="1428" r:id="rId14"/>
    <p:sldId id="257" r:id="rId15"/>
    <p:sldId id="1866" r:id="rId16"/>
    <p:sldId id="18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ork" id="{BAC7FAFC-41BE-457E-9016-B69252BF1739}">
          <p14:sldIdLst>
            <p14:sldId id="400"/>
            <p14:sldId id="401"/>
            <p14:sldId id="402"/>
            <p14:sldId id="1931"/>
            <p14:sldId id="1930"/>
            <p14:sldId id="1856"/>
            <p14:sldId id="1855"/>
            <p14:sldId id="1874"/>
            <p14:sldId id="1877"/>
            <p14:sldId id="1867"/>
          </p14:sldIdLst>
        </p14:section>
        <p14:section name="Generative AI" id="{3853EC36-E845-4BAD-A473-09675594B96E}">
          <p14:sldIdLst>
            <p14:sldId id="1428"/>
            <p14:sldId id="257"/>
          </p14:sldIdLst>
        </p14:section>
        <p14:section name="Cartoons" id="{C26624B3-2F04-4C60-9B0E-857BFC3BE782}">
          <p14:sldIdLst>
            <p14:sldId id="1866"/>
            <p14:sldId id="18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960" autoAdjust="0"/>
  </p:normalViewPr>
  <p:slideViewPr>
    <p:cSldViewPr snapToGrid="0">
      <p:cViewPr varScale="1">
        <p:scale>
          <a:sx n="117" d="100"/>
          <a:sy n="117" d="100"/>
        </p:scale>
        <p:origin x="1940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2AA52-416F-451B-A8F6-16D6FBE721C6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DB2CC-0082-4A2C-ABC6-74C6C8A41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71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596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928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90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890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94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802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788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988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511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346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014B8-91FB-4ECF-BA6D-1B6FD30761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779838"/>
      </p:ext>
    </p:extLst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C92A1-2744-405C-9FC7-AD9CAF7AE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324F6-35C0-4CCB-9F5A-37CC76177D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9BCF3-6364-401B-BC22-128D3A36C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5A12-1811-4C5B-8089-5C3C3C55BE0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DECAF-2B4B-40D8-8FE7-B5202E913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57BA6-B646-4F92-9F28-98D2139C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8AAA-21E1-4967-961E-DB6F938C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5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C2D5-9A85-49EA-A97D-30EE0B8C1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6DC686-AB3A-43FF-811F-D2ED14F74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692D1-C744-49F9-9DD4-CF0B6B994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5A12-1811-4C5B-8089-5C3C3C55BE0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ADA77-41F9-4940-9C80-0A156A360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33981-B9EE-4B58-864A-5DA1EAE1B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8AAA-21E1-4967-961E-DB6F938C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44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E19D73-4BC3-47A1-9C4C-4E3797994D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C300AA-7455-4D5C-8BBE-BA697CBA2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06AEA-BACA-4627-8BB1-892493865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5A12-1811-4C5B-8089-5C3C3C55BE0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4931A-6A4E-4049-8CDB-152C5BC7C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8ABEE-0CDE-4E12-BDDD-9F2F5257A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8AAA-21E1-4967-961E-DB6F938C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84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2092120"/>
            <a:ext cx="11653523" cy="1434688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568"/>
            </a:lvl1pPr>
            <a:lvl2pPr>
              <a:defRPr sz="1568"/>
            </a:lvl2pPr>
            <a:lvl3pPr>
              <a:defRPr sz="1568"/>
            </a:lvl3pPr>
            <a:lvl4pPr>
              <a:defRPr sz="1568"/>
            </a:lvl4pPr>
            <a:lvl5pPr>
              <a:defRPr sz="156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4747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33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ith - 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686650"/>
            <a:ext cx="4795873" cy="1177887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527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Brad Smith square photo layout</a:t>
            </a:r>
          </a:p>
        </p:txBody>
      </p:sp>
    </p:spTree>
    <p:extLst>
      <p:ext uri="{BB962C8B-B14F-4D97-AF65-F5344CB8AC3E}">
        <p14:creationId xmlns:p14="http://schemas.microsoft.com/office/powerpoint/2010/main" val="20051395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49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244" y="1189177"/>
            <a:ext cx="11541549" cy="1537326"/>
          </a:xfrm>
        </p:spPr>
        <p:txBody>
          <a:bodyPr/>
          <a:lstStyle>
            <a:lvl1pPr marL="0" indent="0">
              <a:buNone/>
              <a:defRPr sz="2100">
                <a:solidFill>
                  <a:srgbClr val="191919"/>
                </a:solidFill>
              </a:defRPr>
            </a:lvl1pPr>
            <a:lvl2pPr marL="609199" indent="-243681">
              <a:defRPr sz="1900">
                <a:solidFill>
                  <a:srgbClr val="191919"/>
                </a:solidFill>
              </a:defRPr>
            </a:lvl2pPr>
            <a:lvl3pPr marL="974718" indent="-243681">
              <a:defRPr sz="1600">
                <a:solidFill>
                  <a:srgbClr val="191919"/>
                </a:solidFill>
              </a:defRPr>
            </a:lvl3pPr>
            <a:lvl4pPr marL="1340238" indent="-243681">
              <a:defRPr sz="1400">
                <a:solidFill>
                  <a:srgbClr val="191919"/>
                </a:solidFill>
              </a:defRPr>
            </a:lvl4pPr>
            <a:lvl5pPr marL="1705757" indent="-243681">
              <a:defRPr sz="1400">
                <a:solidFill>
                  <a:srgbClr val="19191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609602" y="1028737"/>
            <a:ext cx="10959008" cy="321433"/>
          </a:xfrm>
        </p:spPr>
        <p:txBody>
          <a:bodyPr anchor="b">
            <a:noAutofit/>
          </a:bodyPr>
          <a:lstStyle>
            <a:lvl1pPr marL="0" indent="0">
              <a:buNone/>
              <a:defRPr sz="1900" b="0">
                <a:solidFill>
                  <a:srgbClr val="2E2E2E"/>
                </a:solidFill>
                <a:latin typeface="+mj-lt"/>
              </a:defRPr>
            </a:lvl1pPr>
            <a:lvl2pPr marL="609199" indent="0">
              <a:buNone/>
              <a:defRPr sz="2700" b="1"/>
            </a:lvl2pPr>
            <a:lvl3pPr marL="1218398" indent="0">
              <a:buNone/>
              <a:defRPr sz="2400" b="1"/>
            </a:lvl3pPr>
            <a:lvl4pPr marL="1827598" indent="0">
              <a:buNone/>
              <a:defRPr sz="2100" b="1"/>
            </a:lvl4pPr>
            <a:lvl5pPr marL="2436797" indent="0">
              <a:buNone/>
              <a:defRPr sz="2100" b="1"/>
            </a:lvl5pPr>
            <a:lvl6pPr marL="3045996" indent="0">
              <a:buNone/>
              <a:defRPr sz="2100" b="1"/>
            </a:lvl6pPr>
            <a:lvl7pPr marL="3655196" indent="0">
              <a:buNone/>
              <a:defRPr sz="2100" b="1"/>
            </a:lvl7pPr>
            <a:lvl8pPr marL="4264395" indent="0">
              <a:buNone/>
              <a:defRPr sz="2100" b="1"/>
            </a:lvl8pPr>
            <a:lvl9pPr marL="487359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00300"/>
            <a:ext cx="10972800" cy="690303"/>
          </a:xfrm>
          <a:prstGeom prst="rect">
            <a:avLst/>
          </a:prstGeom>
        </p:spPr>
        <p:txBody>
          <a:bodyPr vert="horz" lIns="89631" tIns="44814" rIns="89631" bIns="44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2400" y="6491869"/>
            <a:ext cx="2844800" cy="366182"/>
          </a:xfrm>
          <a:prstGeom prst="rect">
            <a:avLst/>
          </a:prstGeom>
        </p:spPr>
        <p:txBody>
          <a:bodyPr vert="horz" lIns="89631" tIns="44814" rIns="89631" bIns="44814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75B75BD-B1B1-462D-986F-1F6FD455DE68}" type="slidenum">
              <a:rPr smtClean="0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570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2092120"/>
            <a:ext cx="11653523" cy="1434688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568"/>
            </a:lvl1pPr>
            <a:lvl2pPr>
              <a:defRPr sz="1568"/>
            </a:lvl2pPr>
            <a:lvl3pPr>
              <a:defRPr sz="1568"/>
            </a:lvl3pPr>
            <a:lvl4pPr>
              <a:defRPr sz="1568"/>
            </a:lvl4pPr>
            <a:lvl5pPr>
              <a:defRPr sz="156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1392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4131" y="6311431"/>
            <a:ext cx="568940" cy="57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9320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844608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4131" y="6311431"/>
            <a:ext cx="568940" cy="57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4313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1832497" y="6745931"/>
            <a:ext cx="896425" cy="8965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321406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C8752-47C1-4C21-8379-7E4E6924E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61F2F-3D52-43C1-81C3-2A527A599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A7C04-82E2-4998-81E6-0C41B7433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5A12-1811-4C5B-8089-5C3C3C55BE0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1F1A5-9378-4738-BC3D-3052BCCE1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7FEE4-24C5-423E-9FFD-CBCC4548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8AAA-21E1-4967-961E-DB6F938C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64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6B5A7-0C18-F2FC-5EAB-F41F220C6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1E6EF7-1832-2242-E04B-720D57E125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12BF9-96E8-BA4C-65C5-A538A7BB6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354F-0DEF-4F48-8256-F39AC688A0C7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41DD4-DAD4-EE3B-2FE4-3000323B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677D2-805C-C690-F732-074387EC7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A08F-670E-407C-AFF7-66B848077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68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D7459-9255-2CE8-752B-8027BAAB2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6F7E8-8C3F-AB04-0639-2BCD764DB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2AFA9-D9F3-86ED-9F28-F712928A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354F-0DEF-4F48-8256-F39AC688A0C7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680A4-FDAA-6E29-27C0-EECB1BFF3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B5782-FF0D-7646-6670-94EAC6F06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A08F-670E-407C-AFF7-66B848077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88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C739B-8F20-926C-5BF9-F19595A3F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8D478-B0C6-5BD6-ED05-5A43328D3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F5817-A436-C890-3BF0-76801E4F7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354F-0DEF-4F48-8256-F39AC688A0C7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512A4-0685-AD87-A977-B5E28F5C0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9F124-0B7F-31EC-45F1-C81620F84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A08F-670E-407C-AFF7-66B848077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66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D705F-40D2-CEE5-E2D3-3A6AFAE3A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F0510-10B5-6F66-210E-72CAFAE9E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175533-CA27-DC91-023B-9AE2DBABD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86A290-B7DF-4C9A-8B49-95AD43A1F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354F-0DEF-4F48-8256-F39AC688A0C7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7AA17-62D9-7B5A-B18A-7FB4298BE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CBA33-F6F9-67CE-C862-062A3913A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A08F-670E-407C-AFF7-66B848077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35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40B52-A25C-1D47-A273-61649841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7379B-CA5A-644B-1945-C2F7697A2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759F5-61EB-9993-AAAC-35AF0DC1A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2BEB8C-0DED-7D03-23A1-F633C939F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B6A1EE-31AA-39BF-6DC0-B86B6526D1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76CD5C-DBCE-7F1A-6C25-E9759DEE2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354F-0DEF-4F48-8256-F39AC688A0C7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B359D4-F92A-C247-2C44-063C74B0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19F6B5-8B45-252F-60CC-73336B14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A08F-670E-407C-AFF7-66B848077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41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E1A04-1B27-B6F4-1CA4-CCCCF9F19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92567-1327-29FC-FE2C-59474E85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354F-0DEF-4F48-8256-F39AC688A0C7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C081C-F383-3E49-F79B-F90703323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9426AE-4F4E-A0D4-CF05-B3DA593E0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A08F-670E-407C-AFF7-66B848077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56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9F721E-C435-7DA3-DA4A-AC3208E12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354F-0DEF-4F48-8256-F39AC688A0C7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DD44A1-CF7F-7B4D-7702-39C8973F7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F4B91-1EAD-8F0C-0B91-CF9264136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A08F-670E-407C-AFF7-66B848077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46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C1E6E-A336-41D5-39C5-27C6907FA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8B22A-0C8E-57E9-B3D1-41B4EF024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6DB91-9DD9-1C5D-A8FA-FBDBC38A3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541BA7-6B2C-D789-73B2-65812A35A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354F-0DEF-4F48-8256-F39AC688A0C7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47DF60-3B3A-146C-EC5A-94E529678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FA4C62-111B-C3A3-5DFE-49FAF7F27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A08F-670E-407C-AFF7-66B848077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31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70D99-B980-F9D6-FC49-6E28E6FA4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CE7F5A-AC13-5C12-D274-79E0C0C824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96D83-0920-35CD-C96F-CB2097642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1A905-CA7C-79E3-BA97-94FDCBAD8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354F-0DEF-4F48-8256-F39AC688A0C7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67693-114A-F4E3-4BF0-79A8F3C28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D6D78E-DD9B-67DC-E5BC-224FE5F3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A08F-670E-407C-AFF7-66B848077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10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FFF68-4EB7-D940-BCAF-2C2F808E0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2F3BA-EDAC-8963-F9AE-ECB2E2D13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F04BD-3DE2-2E75-A1E7-6EDA0FB66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354F-0DEF-4F48-8256-F39AC688A0C7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19E84-7803-DF3D-95D3-A0BE3F0A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A2BFC-7931-4364-CAEB-E060B06E5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A08F-670E-407C-AFF7-66B848077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96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B891D-32A6-4D8E-8430-332F95942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F61E3-83AD-4BAB-A996-345093720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BAAFC-D716-4B93-87C4-72966486C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5A12-1811-4C5B-8089-5C3C3C55BE0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A6FD1-53A9-4E64-96C3-0BAC74CB8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BF557-6EF6-4A51-91D5-1E3238CC4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8AAA-21E1-4967-961E-DB6F938C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691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AB1BAE-FCF3-7903-0911-5C319A36E5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13B056-1E60-EF3D-D8DA-09514D1FD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08094-635D-5A7C-C0D1-06581676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354F-0DEF-4F48-8256-F39AC688A0C7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6779A-5DC0-54AB-0FC0-E8F5C0B6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AFDFD-BE9A-8EAA-7D94-3D8C8AA15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A08F-670E-407C-AFF7-66B848077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086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4DC2-49C4-4AE8-8C1C-1B3B854EF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71409B-3F45-46EA-8E01-B0C88D9C1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BD298-F18E-4149-9EBD-79099EBF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4DAF7-3255-4BAC-A691-0B478AB4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B011A-CB1A-4C26-9CF7-D0672DD5D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52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1A8DF-0252-4147-BA2D-6BB6AFE24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186F8-A712-4EDF-9056-56F3AB68F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41264-7BF8-4918-9502-99413156B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38B2B-FCD3-47C5-AB44-6D27AB21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F0792-73BF-463C-ACCE-7C5E2968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16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2A917-B859-4E4D-A257-1296528DB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47186-5228-41B3-85F1-77A113DF7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775E7-B30C-479A-8097-3EA0D6CE5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345E1-AD24-4240-87BB-40348A78A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F20AD-40D5-4836-B193-56365EE1C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039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90603-925A-465D-885A-FEF87D81E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70FCE-CE8F-47AE-9070-6BF9D1CBC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14EE02-849B-42C1-98E3-B21CEF019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E8028B-8738-4D53-984D-A1663F060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C6FA1-8B54-4BE0-B9B6-D1CD0BEF8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FB1FFB-B094-466C-A8F4-124ED3C33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3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4A480-8BEE-4B59-BCA9-D3ACAC55F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20440-4FE1-493D-9B31-242B42BC3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4CC48-7BC4-4E6B-BBBD-5AE8EDF43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1C69C0-2D06-4407-85F2-CA8CB95538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AC63CC-A3EF-4BE0-AB8A-63880ADA1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7B0031-9D58-423C-B280-66E0A7DD2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73AFDD-3AC5-4CE3-94C3-9F2AA0711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FEB017-25F9-4A78-96E0-4D275217F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318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5FD00-A61F-40A5-BFA7-7378E30E5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AEEB08-67EE-4014-987B-D1F5738D4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F94505-DD4B-42CC-81F9-4F4F29176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A5801-F71E-4C9A-A297-15CE6C4F2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309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D999BC-EE10-4552-9586-F02E8E600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032F74-8005-448C-A78E-648AAF6C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08108-71BE-425A-901D-5F4D470EA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965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803C-8A2D-4E8F-B5C5-D4318C9AF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2B6F7-6346-4E5C-A37B-BB47DD814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C3205-20E8-4D6B-976D-741788D20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0D9AD-740A-45F3-B7CD-FCBF03781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F0CA9-9D1B-49F6-9288-716D5B4DE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C6094-FEF1-4118-BC75-63424EEC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448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EBED7-72DB-44AA-B40C-1D769AC9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C032CA-2B9C-4CA8-A93E-7D67B56162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24C28-E3D8-4BBF-BB26-E065DD479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16164-D749-428C-9FA5-5CFEA47F0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46011-2824-4C67-A12C-DA9D1D34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3C611-A2F1-4CC7-99B8-0EFE9E5D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27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F03B5-C8DE-4C99-81D7-063328BA2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6257E-A5B5-4315-8B14-5E785415F8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E92E0-E4DD-471D-B264-D5D48C0A4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C842C-71B4-43F1-BB34-C9607856B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5A12-1811-4C5B-8089-5C3C3C55BE0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211AA-6B7B-4F29-84B6-87B793047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B63A-CA04-45F6-90B0-15D78E3C5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8AAA-21E1-4967-961E-DB6F938C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860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C762-09D0-4DE5-A434-87310A8AC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EEE6EE-1FB4-4E67-84B9-0C2CC7BFD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1C62E-1219-483D-83A3-8FAE41B93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3D194-54AA-407E-9F68-0EB1769EE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971E4-D0B3-4A81-9420-3E343EA7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403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68A4EC-6CDA-4B77-8829-19CA8FCBC9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81927D-9EBB-46D1-A80D-28EC8DFB1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E03A2-5935-4CB9-95F5-D9D5B5CF3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B4293-680E-4938-ADB3-B85DD3226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BB023-BA4B-494B-9B99-2CC14C07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865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Accent Color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838069"/>
            <a:ext cx="11653523" cy="1181862"/>
          </a:xfrm>
          <a:noFill/>
        </p:spPr>
        <p:txBody>
          <a:bodyPr tIns="91440" bIns="91440" anchor="ctr" anchorCtr="0">
            <a:spAutoFit/>
          </a:bodyPr>
          <a:lstStyle>
            <a:lvl1pPr>
              <a:defRPr sz="7200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64409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2072331"/>
            <a:ext cx="11557000" cy="420146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093074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s - 1Col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22EC2B0-AE21-134B-97D4-5C71D19F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1280">
              <a:spcBef>
                <a:spcPts val="138"/>
              </a:spcBef>
            </a:pPr>
            <a:r>
              <a:rPr lang="en-US" spc="-4"/>
              <a:t>Microsoft Employee </a:t>
            </a:r>
            <a:r>
              <a:rPr lang="en-US"/>
              <a:t>Giving</a:t>
            </a:r>
            <a:r>
              <a:rPr lang="en-US" spc="-18"/>
              <a:t/>
            </a:r>
            <a:r>
              <a:rPr lang="en-US"/>
              <a:t>Guide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AC0DDE3-EEB7-624C-AFA1-0CD16EF0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560">
              <a:spcBef>
                <a:spcPts val="138"/>
              </a:spcBef>
            </a:pPr>
            <a:fld id="{81D60167-4931-47E6-BA6A-407CBD079E47}" type="slidenum">
              <a:rPr lang="en-US" smtClean="0"/>
              <a:pPr marL="22560">
                <a:spcBef>
                  <a:spcPts val="138"/>
                </a:spcBef>
              </a:pPr>
              <a:t>‹#›</a:t>
            </a:fld>
            <a:endParaRPr lang="en-US"/>
          </a:p>
        </p:txBody>
      </p:sp>
      <p:sp>
        <p:nvSpPr>
          <p:cNvPr id="4" name="Title Placeholder 4">
            <a:extLst>
              <a:ext uri="{FF2B5EF4-FFF2-40B4-BE49-F238E27FC236}">
                <a16:creationId xmlns:a16="http://schemas.microsoft.com/office/drawing/2014/main" id="{5734DD6A-1F24-6342-9EF4-011BE8808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711" y="808316"/>
            <a:ext cx="9166579" cy="5711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2336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5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Title Accent Color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838069"/>
            <a:ext cx="11653523" cy="1181862"/>
          </a:xfrm>
          <a:noFill/>
        </p:spPr>
        <p:txBody>
          <a:bodyPr tIns="91440" bIns="91440" anchor="ctr" anchorCtr="0">
            <a:spAutoFit/>
          </a:bodyPr>
          <a:lstStyle>
            <a:lvl1pPr>
              <a:defRPr sz="7200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60477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2900253" y="1923674"/>
            <a:ext cx="12336539" cy="22176520"/>
          </a:xfrm>
        </p:spPr>
        <p:txBody>
          <a:bodyPr/>
          <a:lstStyle/>
          <a:p>
            <a:pPr lvl="0"/>
            <a:r>
              <a:rPr lang="en-US" dirty="0" err="1"/>
              <a:t>Edt</a:t>
            </a:r>
            <a:r>
              <a:rPr lang="en-US" dirty="0"/>
              <a:t>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8988452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189176"/>
            <a:ext cx="5378548" cy="195976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5"/>
            </a:lvl1pPr>
            <a:lvl2pPr marL="0" indent="0">
              <a:buNone/>
              <a:defRPr sz="1961"/>
            </a:lvl2pPr>
            <a:lvl3pPr marL="227140" indent="0">
              <a:buNone/>
              <a:tabLst/>
              <a:defRPr sz="1961"/>
            </a:lvl3pPr>
            <a:lvl4pPr marL="451167" indent="0">
              <a:buNone/>
              <a:defRPr/>
            </a:lvl4pPr>
            <a:lvl5pPr marL="672083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195976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5"/>
            </a:lvl1pPr>
            <a:lvl2pPr marL="0" indent="0">
              <a:buNone/>
              <a:defRPr sz="1961"/>
            </a:lvl2pPr>
            <a:lvl3pPr marL="227140" indent="0">
              <a:buNone/>
              <a:tabLst/>
              <a:defRPr sz="1961"/>
            </a:lvl3pPr>
            <a:lvl4pPr marL="451167" indent="0">
              <a:buNone/>
              <a:defRPr/>
            </a:lvl4pPr>
            <a:lvl5pPr marL="672083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6614216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1" y="1189177"/>
            <a:ext cx="11277599" cy="1640449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0283431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I4E white text, Image, text, fol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293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aseline="0">
                <a:solidFill>
                  <a:srgbClr val="000000"/>
                </a:solidFill>
                <a:latin typeface="segoe ui normal" charset="0"/>
              </a:defRPr>
            </a:lvl1pPr>
            <a:lvl3pPr marL="12700" indent="0">
              <a:tabLst/>
              <a:defRPr sz="1200">
                <a:latin typeface="Segoe UI" charset="0"/>
                <a:ea typeface="Segoe UI" charset="0"/>
                <a:cs typeface="Segoe UI" charset="0"/>
              </a:defRPr>
            </a:lvl3pPr>
          </a:lstStyle>
          <a:p>
            <a:pPr marL="127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3EF41-7C43-AD4E-8D43-90245984EE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  <a:pPr marL="12700" marR="0" lvl="2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  <a:t>     Section Name</a:t>
            </a:r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30590" y="3453225"/>
            <a:ext cx="6019800" cy="23367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5601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EA23-D413-423B-B2FA-A6DCA5245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FFEEF-7B03-4058-8F6F-4E11C5D60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49918-50EF-4F2A-82C2-66844D66D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749362-1106-4E85-8C1F-67117F5746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412422-6EE4-482C-B450-C03C018A33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0E92A7-10FB-4DCB-B87C-1C384562C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5A12-1811-4C5B-8089-5C3C3C55BE0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5D63C-5AF3-4321-A895-4855A8A44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8DE96B-A2FC-4A3A-9055-608DC1C66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8AAA-21E1-4967-961E-DB6F938C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472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er Pages - 1Col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22EC2B0-AE21-134B-97D4-5C71D19F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1280">
              <a:spcBef>
                <a:spcPts val="138"/>
              </a:spcBef>
            </a:pPr>
            <a:r>
              <a:rPr lang="en-US" spc="-4"/>
              <a:t>Microsoft Employee </a:t>
            </a:r>
            <a:r>
              <a:rPr lang="en-US"/>
              <a:t>Giving</a:t>
            </a:r>
            <a:r>
              <a:rPr lang="en-US" spc="-18"/>
              <a:t/>
            </a:r>
            <a:r>
              <a:rPr lang="en-US"/>
              <a:t>Guide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AC0DDE3-EEB7-624C-AFA1-0CD16EF0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560">
              <a:spcBef>
                <a:spcPts val="138"/>
              </a:spcBef>
            </a:pPr>
            <a:fld id="{81D60167-4931-47E6-BA6A-407CBD079E47}" type="slidenum">
              <a:rPr lang="en-US" smtClean="0"/>
              <a:pPr marL="22560">
                <a:spcBef>
                  <a:spcPts val="138"/>
                </a:spcBef>
              </a:pPr>
              <a:t>‹#›</a:t>
            </a:fld>
            <a:endParaRPr lang="en-US"/>
          </a:p>
        </p:txBody>
      </p:sp>
      <p:sp>
        <p:nvSpPr>
          <p:cNvPr id="4" name="Title Placeholder 4">
            <a:extLst>
              <a:ext uri="{FF2B5EF4-FFF2-40B4-BE49-F238E27FC236}">
                <a16:creationId xmlns:a16="http://schemas.microsoft.com/office/drawing/2014/main" id="{5734DD6A-1F24-6342-9EF4-011BE8808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711" y="808316"/>
            <a:ext cx="9166579" cy="5711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3181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5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B09FB-7716-4D22-B36E-BF758C097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63974D-411D-43B5-8AAF-E7744683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5A12-1811-4C5B-8089-5C3C3C55BE0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3AFC5B-3F96-4FF8-AD4B-2ED6BD339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74BA4-1377-4B34-8EB3-8BA9D470E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8AAA-21E1-4967-961E-DB6F938C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29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09321A-427D-46CF-86EE-E0C2BBD16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5A12-1811-4C5B-8089-5C3C3C55BE0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03995A-5A70-43AD-8B69-C499917B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F48A3-6F5A-4386-B6BD-EA1434F36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8AAA-21E1-4967-961E-DB6F938C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7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13B69-3772-4008-8396-E3B9FF8FE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C7C4B-018D-4E71-ACB5-1D4F8A7CF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1752C-7B47-4D2D-8CD1-858E4E108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A5BD0E-280D-436E-B6C6-7D062FA3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5A12-1811-4C5B-8089-5C3C3C55BE0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AC6A1-C4B6-40DC-BE21-930408F1B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86868-3472-4D66-A6E2-FDC1C2235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8AAA-21E1-4967-961E-DB6F938C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13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12E07-09F7-4E52-883D-4008530E0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4F6AC3-0541-4371-9A3A-F28DF816B7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1CF59-924E-4BA7-8E7C-51101E523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D4F77-2E2F-4403-B805-CC616B5C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5A12-1811-4C5B-8089-5C3C3C55BE0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E922D4-9702-421C-86B6-44304D0AF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91BDE-6FE6-4402-93FB-331993DA7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8AAA-21E1-4967-961E-DB6F938CB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929"/>
      </p:ext>
    </p:extLst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533789-947D-42F1-A231-3D54F2954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DAFC4-4C1A-4357-8C6D-CACECB6AB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47327-58C6-4BEC-A118-9B3AB4373F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D5A12-1811-4C5B-8089-5C3C3C55BE01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A6A2D-E489-4A45-A328-C57A69CFCD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29ADD-CD37-4EB1-A03C-1A7AE4024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B8AAA-21E1-4967-961E-DB6F938CB23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images of people using computers and phones">
            <a:extLst>
              <a:ext uri="{FF2B5EF4-FFF2-40B4-BE49-F238E27FC236}">
                <a16:creationId xmlns:a16="http://schemas.microsoft.com/office/drawing/2014/main" id="{8BE559AC-F7FF-3FDD-07D5-19D415D4902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53714" y="6620338"/>
            <a:ext cx="738286" cy="23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45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337826-565B-2703-32FF-1A63AF683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762E6-414A-FCE0-6B85-4295BA103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07992-3B54-B850-10CA-0D504082B5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9354F-0DEF-4F48-8256-F39AC688A0C7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D255C-2DE0-12EA-C7C7-E6766DE4C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01926-6EC5-51D3-D36A-7EB403376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1A08F-670E-407C-AFF7-66B848077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6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E5F099-474F-4181-B073-D11110C21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B73A7-BF51-44BA-B521-6AE41C5E6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0BA31-E9E6-4D26-87A2-6D7B6815C9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0EC4B-4A1F-49A8-89D8-17F98990815E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BA58C-59F3-42F4-B046-275D2EEEF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F46E1-0599-479D-BFC8-2433E5829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images of people using computers and phones">
            <a:extLst>
              <a:ext uri="{FF2B5EF4-FFF2-40B4-BE49-F238E27FC236}">
                <a16:creationId xmlns:a16="http://schemas.microsoft.com/office/drawing/2014/main" id="{47B0E28A-C60A-9DB0-51C0-7F6AAD0D8B0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53714" y="6620338"/>
            <a:ext cx="738286" cy="23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190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140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645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ype Translate in Classroom 25 secon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" y="487"/>
            <a:ext cx="12190271" cy="685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43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6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Freeform: Shape 8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1AF88-4D62-6845-BD47-7432C55078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9" r="1" b="1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0119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342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612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403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photo of a busy city street&#10;&#10;Description generated with very high confidence">
            <a:extLst>
              <a:ext uri="{FF2B5EF4-FFF2-40B4-BE49-F238E27FC236}">
                <a16:creationId xmlns:a16="http://schemas.microsoft.com/office/drawing/2014/main" id="{584AC1B0-56E4-4A13-911E-32764674A9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3" name="Picture 2" descr="A group of people walking on a city street&#10;&#10;Description generated with very high confidence">
            <a:extLst>
              <a:ext uri="{FF2B5EF4-FFF2-40B4-BE49-F238E27FC236}">
                <a16:creationId xmlns:a16="http://schemas.microsoft.com/office/drawing/2014/main" id="{9DB25CEC-253A-47B8-8058-8980C880AF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7C36FC-DEAA-4DCA-B0AB-7F9357FA401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8C38CD-A630-49FF-8417-6792A2B13FC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3F2596-5ECF-491C-984C-8C71EFB4F040}"/>
              </a:ext>
            </a:extLst>
          </p:cNvPr>
          <p:cNvSpPr/>
          <p:nvPr/>
        </p:nvSpPr>
        <p:spPr>
          <a:xfrm>
            <a:off x="3414879" y="1916348"/>
            <a:ext cx="539885" cy="5058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8DDCE3-1BAA-4E50-9799-D7D12B50D5A3}"/>
              </a:ext>
            </a:extLst>
          </p:cNvPr>
          <p:cNvSpPr/>
          <p:nvPr/>
        </p:nvSpPr>
        <p:spPr>
          <a:xfrm>
            <a:off x="7409705" y="5282119"/>
            <a:ext cx="539885" cy="5241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062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8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4D0A1-2C76-412E-BB33-84532518C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900" dirty="0"/>
              <a:t>We are AI’s study-buddy and we are teaching all our misogyny and hatred</a:t>
            </a:r>
            <a:br>
              <a:rPr lang="en-US" sz="3100" dirty="0"/>
            </a:br>
            <a:endParaRPr lang="en-US" sz="3100" dirty="0"/>
          </a:p>
        </p:txBody>
      </p:sp>
      <p:pic>
        <p:nvPicPr>
          <p:cNvPr id="6" name="Content Placeholder 5" descr="A person in a blue shirt&#10;&#10;Description generated with very high confidence">
            <a:extLst>
              <a:ext uri="{FF2B5EF4-FFF2-40B4-BE49-F238E27FC236}">
                <a16:creationId xmlns:a16="http://schemas.microsoft.com/office/drawing/2014/main" id="{10774DAE-BF79-4718-8A84-FE9C5E40C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F8FD4-5BC1-445C-BB04-2E7EBD502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69940" y="2322576"/>
            <a:ext cx="6172200" cy="3858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—Amy Webb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1662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350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394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773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6096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</Words>
  <Application>Microsoft Office PowerPoint</Application>
  <PresentationFormat>Widescreen</PresentationFormat>
  <Paragraphs>13</Paragraphs>
  <Slides>14</Slides>
  <Notes>11</Notes>
  <HiddenSlides>9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Segoe UI</vt:lpstr>
      <vt:lpstr>segoe ui normal</vt:lpstr>
      <vt:lpstr>Wingdings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We are AI’s study-buddy and we are teaching all our misogyny and hatred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2025-05-25T01:45:58Z</dcterms:created>
  <dcterms:modified xsi:type="dcterms:W3CDTF">2025-05-25T01:46:04Z</dcterms:modified>
</cp:coreProperties>
</file>