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10"/>
  </p:notesMasterIdLst>
  <p:handoutMasterIdLst>
    <p:handoutMasterId r:id="rId111"/>
  </p:handoutMasterIdLst>
  <p:sldIdLst>
    <p:sldId id="2147470725" r:id="rId2"/>
    <p:sldId id="2147470609" r:id="rId3"/>
    <p:sldId id="257" r:id="rId4"/>
    <p:sldId id="268" r:id="rId5"/>
    <p:sldId id="2147470479" r:id="rId6"/>
    <p:sldId id="260" r:id="rId7"/>
    <p:sldId id="374" r:id="rId8"/>
    <p:sldId id="2147470587" r:id="rId9"/>
    <p:sldId id="2147470586" r:id="rId10"/>
    <p:sldId id="2147470664" r:id="rId11"/>
    <p:sldId id="2147470581" r:id="rId12"/>
    <p:sldId id="265" r:id="rId13"/>
    <p:sldId id="266" r:id="rId14"/>
    <p:sldId id="2147470657" r:id="rId15"/>
    <p:sldId id="2147470460" r:id="rId16"/>
    <p:sldId id="2147470461" r:id="rId17"/>
    <p:sldId id="2147470462" r:id="rId18"/>
    <p:sldId id="2147470546" r:id="rId19"/>
    <p:sldId id="2147470517" r:id="rId20"/>
    <p:sldId id="2147470518" r:id="rId21"/>
    <p:sldId id="2147470758" r:id="rId22"/>
    <p:sldId id="2147470591" r:id="rId23"/>
    <p:sldId id="2147470582" r:id="rId24"/>
    <p:sldId id="1898" r:id="rId25"/>
    <p:sldId id="2147470631" r:id="rId26"/>
    <p:sldId id="1941" r:id="rId27"/>
    <p:sldId id="2147470645" r:id="rId28"/>
    <p:sldId id="2147470746" r:id="rId29"/>
    <p:sldId id="2147470675" r:id="rId30"/>
    <p:sldId id="2147470662" r:id="rId31"/>
    <p:sldId id="2147470663" r:id="rId32"/>
    <p:sldId id="2147470660" r:id="rId33"/>
    <p:sldId id="2147470661" r:id="rId34"/>
    <p:sldId id="2147470628" r:id="rId35"/>
    <p:sldId id="2147470629" r:id="rId36"/>
    <p:sldId id="2147470750" r:id="rId37"/>
    <p:sldId id="2147470676" r:id="rId38"/>
    <p:sldId id="2147470584" r:id="rId39"/>
    <p:sldId id="2147470668" r:id="rId40"/>
    <p:sldId id="2147470749" r:id="rId41"/>
    <p:sldId id="2747" r:id="rId42"/>
    <p:sldId id="2147470653" r:id="rId43"/>
    <p:sldId id="2147470752" r:id="rId44"/>
    <p:sldId id="2147470677" r:id="rId45"/>
    <p:sldId id="2147470597" r:id="rId46"/>
    <p:sldId id="2147470593" r:id="rId47"/>
    <p:sldId id="2147470667" r:id="rId48"/>
    <p:sldId id="2147470669" r:id="rId49"/>
    <p:sldId id="2147470759" r:id="rId50"/>
    <p:sldId id="2147470692" r:id="rId51"/>
    <p:sldId id="2147470717" r:id="rId52"/>
    <p:sldId id="2147470755" r:id="rId53"/>
    <p:sldId id="2147470756" r:id="rId54"/>
    <p:sldId id="2147470751" r:id="rId55"/>
    <p:sldId id="2147470757" r:id="rId56"/>
    <p:sldId id="2147470580" r:id="rId57"/>
    <p:sldId id="2147470754" r:id="rId58"/>
    <p:sldId id="2147470720" r:id="rId59"/>
    <p:sldId id="2147470721" r:id="rId60"/>
    <p:sldId id="2147470724" r:id="rId61"/>
    <p:sldId id="2147470723" r:id="rId62"/>
    <p:sldId id="2147470521" r:id="rId63"/>
    <p:sldId id="2147470694" r:id="rId64"/>
    <p:sldId id="2147470695" r:id="rId65"/>
    <p:sldId id="2147470451" r:id="rId66"/>
    <p:sldId id="2147470452" r:id="rId67"/>
    <p:sldId id="2147470453" r:id="rId68"/>
    <p:sldId id="2147470691" r:id="rId69"/>
    <p:sldId id="2147470524" r:id="rId70"/>
    <p:sldId id="1438" r:id="rId71"/>
    <p:sldId id="2147470526" r:id="rId72"/>
    <p:sldId id="2147470454" r:id="rId73"/>
    <p:sldId id="2147470527" r:id="rId74"/>
    <p:sldId id="2147470525" r:id="rId75"/>
    <p:sldId id="2147470529" r:id="rId76"/>
    <p:sldId id="2147470696" r:id="rId77"/>
    <p:sldId id="2147470697" r:id="rId78"/>
    <p:sldId id="2147470553" r:id="rId79"/>
    <p:sldId id="2147470698" r:id="rId80"/>
    <p:sldId id="2147470703" r:id="rId81"/>
    <p:sldId id="2147470705" r:id="rId82"/>
    <p:sldId id="2147470706" r:id="rId83"/>
    <p:sldId id="2147470708" r:id="rId84"/>
    <p:sldId id="1874" r:id="rId85"/>
    <p:sldId id="2147470700" r:id="rId86"/>
    <p:sldId id="2147470701" r:id="rId87"/>
    <p:sldId id="2147470760" r:id="rId88"/>
    <p:sldId id="2147470533" r:id="rId89"/>
    <p:sldId id="2147470568" r:id="rId90"/>
    <p:sldId id="2147470567" r:id="rId91"/>
    <p:sldId id="2147470743" r:id="rId92"/>
    <p:sldId id="2147470564" r:id="rId93"/>
    <p:sldId id="2147470733" r:id="rId94"/>
    <p:sldId id="2147470734" r:id="rId95"/>
    <p:sldId id="2147470531" r:id="rId96"/>
    <p:sldId id="2147470761" r:id="rId97"/>
    <p:sldId id="2147470600" r:id="rId98"/>
    <p:sldId id="2147470618" r:id="rId99"/>
    <p:sldId id="2147470482" r:id="rId100"/>
    <p:sldId id="1993" r:id="rId101"/>
    <p:sldId id="1989" r:id="rId102"/>
    <p:sldId id="2147470601" r:id="rId103"/>
    <p:sldId id="2147470602" r:id="rId104"/>
    <p:sldId id="2147470603" r:id="rId105"/>
    <p:sldId id="2147470710" r:id="rId106"/>
    <p:sldId id="2147468764" r:id="rId107"/>
    <p:sldId id="2147470726" r:id="rId108"/>
    <p:sldId id="2147470626" r:id="rId109"/>
  </p:sldIdLst>
  <p:sldSz cx="12192000" cy="6858000"/>
  <p:notesSz cx="6858000" cy="9144000"/>
  <p:embeddedFontLst>
    <p:embeddedFont>
      <p:font typeface="IBM Plex Mono" panose="020B0509050203000203" pitchFamily="49" charset="0"/>
      <p:regular r:id="rId112"/>
      <p:bold r:id="rId113"/>
      <p:italic r:id="rId114"/>
      <p:boldItalic r:id="rId115"/>
    </p:embeddedFont>
    <p:embeddedFont>
      <p:font typeface="JetBrains Mono" panose="020B0604020202020204" charset="0"/>
      <p:bold r:id="rId116"/>
    </p:embeddedFont>
    <p:embeddedFont>
      <p:font typeface="Segoe UI" panose="020B0502040204020203" pitchFamily="34" charset="0"/>
      <p:regular r:id="rId117"/>
      <p:bold r:id="rId118"/>
      <p:italic r:id="rId119"/>
      <p:boldItalic r:id="rId120"/>
    </p:embeddedFont>
    <p:embeddedFont>
      <p:font typeface="Segoe UI Semilight" panose="020B0402040204020203" pitchFamily="34" charset="0"/>
      <p:regular r:id="rId121"/>
      <p:italic r:id="rId1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1F86C2F-64E7-4283-8AEE-D848970C024A}">
          <p14:sldIdLst>
            <p14:sldId id="2147470725"/>
            <p14:sldId id="2147470609"/>
          </p14:sldIdLst>
        </p14:section>
        <p14:section name="Me" id="{6575B71B-BE2C-4BD9-B1A9-64B5CD97F492}">
          <p14:sldIdLst>
            <p14:sldId id="257"/>
            <p14:sldId id="268"/>
            <p14:sldId id="2147470479"/>
            <p14:sldId id="260"/>
            <p14:sldId id="374"/>
            <p14:sldId id="2147470587"/>
            <p14:sldId id="2147470586"/>
            <p14:sldId id="2147470664"/>
            <p14:sldId id="2147470581"/>
            <p14:sldId id="265"/>
            <p14:sldId id="266"/>
            <p14:sldId id="2147470657"/>
            <p14:sldId id="2147470460"/>
            <p14:sldId id="2147470461"/>
            <p14:sldId id="2147470462"/>
            <p14:sldId id="2147470546"/>
            <p14:sldId id="2147470517"/>
            <p14:sldId id="2147470518"/>
          </p14:sldIdLst>
        </p14:section>
        <p14:section name="Bias" id="{56CF6E75-87FE-4770-BB92-0D8FBF8308CC}">
          <p14:sldIdLst>
            <p14:sldId id="2147470758"/>
            <p14:sldId id="2147470591"/>
            <p14:sldId id="2147470582"/>
            <p14:sldId id="1898"/>
            <p14:sldId id="2147470631"/>
            <p14:sldId id="1941"/>
            <p14:sldId id="2147470645"/>
            <p14:sldId id="2147470746"/>
            <p14:sldId id="2147470675"/>
            <p14:sldId id="2147470662"/>
            <p14:sldId id="2147470663"/>
            <p14:sldId id="2147470660"/>
            <p14:sldId id="2147470661"/>
            <p14:sldId id="2147470628"/>
            <p14:sldId id="2147470629"/>
            <p14:sldId id="2147470750"/>
            <p14:sldId id="2147470676"/>
            <p14:sldId id="2147470584"/>
            <p14:sldId id="2147470668"/>
            <p14:sldId id="2147470749"/>
            <p14:sldId id="2747"/>
            <p14:sldId id="2147470653"/>
            <p14:sldId id="2147470752"/>
            <p14:sldId id="2147470677"/>
            <p14:sldId id="2147470597"/>
            <p14:sldId id="2147470593"/>
            <p14:sldId id="2147470667"/>
            <p14:sldId id="2147470669"/>
          </p14:sldIdLst>
        </p14:section>
        <p14:section name="Will AI Eat My Job" id="{BD53AABF-EBE6-4B3D-8A8F-09D5BE74320C}">
          <p14:sldIdLst>
            <p14:sldId id="2147470759"/>
            <p14:sldId id="2147470692"/>
            <p14:sldId id="2147470717"/>
            <p14:sldId id="2147470755"/>
            <p14:sldId id="2147470756"/>
            <p14:sldId id="2147470751"/>
            <p14:sldId id="2147470757"/>
            <p14:sldId id="2147470580"/>
            <p14:sldId id="2147470754"/>
            <p14:sldId id="2147470720"/>
            <p14:sldId id="2147470721"/>
            <p14:sldId id="2147470724"/>
            <p14:sldId id="2147470723"/>
            <p14:sldId id="2147470521"/>
            <p14:sldId id="2147470694"/>
            <p14:sldId id="2147470695"/>
            <p14:sldId id="2147470451"/>
            <p14:sldId id="2147470452"/>
            <p14:sldId id="2147470453"/>
            <p14:sldId id="2147470691"/>
            <p14:sldId id="2147470524"/>
            <p14:sldId id="1438"/>
            <p14:sldId id="2147470526"/>
            <p14:sldId id="2147470454"/>
            <p14:sldId id="2147470527"/>
            <p14:sldId id="2147470525"/>
            <p14:sldId id="2147470529"/>
            <p14:sldId id="2147470696"/>
            <p14:sldId id="2147470697"/>
            <p14:sldId id="2147470553"/>
            <p14:sldId id="2147470698"/>
            <p14:sldId id="2147470703"/>
            <p14:sldId id="2147470705"/>
            <p14:sldId id="2147470706"/>
            <p14:sldId id="2147470708"/>
            <p14:sldId id="1874"/>
            <p14:sldId id="2147470700"/>
            <p14:sldId id="2147470701"/>
          </p14:sldIdLst>
        </p14:section>
        <p14:section name="Arts" id="{18DD7C16-AAA8-4B8F-BBAA-CE7C6E717304}">
          <p14:sldIdLst>
            <p14:sldId id="2147470760"/>
            <p14:sldId id="2147470533"/>
            <p14:sldId id="2147470568"/>
            <p14:sldId id="2147470567"/>
            <p14:sldId id="2147470743"/>
            <p14:sldId id="2147470564"/>
            <p14:sldId id="2147470733"/>
            <p14:sldId id="2147470734"/>
            <p14:sldId id="2147470531"/>
          </p14:sldIdLst>
        </p14:section>
        <p14:section name="Who Desides" id="{B55DA54E-E7E0-4D1F-9CBA-A9F4FD7859C2}">
          <p14:sldIdLst>
            <p14:sldId id="2147470761"/>
            <p14:sldId id="2147470600"/>
            <p14:sldId id="2147470618"/>
            <p14:sldId id="2147470482"/>
            <p14:sldId id="1993"/>
            <p14:sldId id="1989"/>
            <p14:sldId id="2147470601"/>
            <p14:sldId id="2147470602"/>
            <p14:sldId id="2147470603"/>
            <p14:sldId id="2147470710"/>
            <p14:sldId id="2147468764"/>
            <p14:sldId id="2147470726"/>
            <p14:sldId id="2147470626"/>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FF33"/>
    <a:srgbClr val="FFFFFF"/>
    <a:srgbClr val="FCFAF1"/>
    <a:srgbClr val="FFF200"/>
    <a:srgbClr val="CE0E5F"/>
    <a:srgbClr val="860E19"/>
    <a:srgbClr val="000000"/>
    <a:srgbClr val="0D1A59"/>
    <a:srgbClr val="1D2021"/>
    <a:srgbClr val="66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E0EB7D-5B0B-4CB1-909B-5BC5C6FDFB73}" v="1" dt="2026-05-09T00:22:02.0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64" autoAdjust="0"/>
    <p:restoredTop sz="86423" autoAdjust="0"/>
  </p:normalViewPr>
  <p:slideViewPr>
    <p:cSldViewPr>
      <p:cViewPr varScale="1">
        <p:scale>
          <a:sx n="132" d="100"/>
          <a:sy n="132" d="100"/>
        </p:scale>
        <p:origin x="1272" y="84"/>
      </p:cViewPr>
      <p:guideLst/>
    </p:cSldViewPr>
  </p:slideViewPr>
  <p:outlineViewPr>
    <p:cViewPr>
      <p:scale>
        <a:sx n="33" d="100"/>
        <a:sy n="33" d="100"/>
      </p:scale>
      <p:origin x="0" y="-34172"/>
    </p:cViewPr>
  </p:outlineViewPr>
  <p:notesTextViewPr>
    <p:cViewPr>
      <p:scale>
        <a:sx n="3" d="2"/>
        <a:sy n="3" d="2"/>
      </p:scale>
      <p:origin x="0" y="0"/>
    </p:cViewPr>
  </p:notesTextViewPr>
  <p:sorterViewPr>
    <p:cViewPr varScale="1">
      <p:scale>
        <a:sx n="1" d="1"/>
        <a:sy n="1" d="1"/>
      </p:scale>
      <p:origin x="0" y="-1396"/>
    </p:cViewPr>
  </p:sorterViewPr>
  <p:notesViewPr>
    <p:cSldViewPr showGuides="1">
      <p:cViewPr varScale="1">
        <p:scale>
          <a:sx n="116" d="100"/>
          <a:sy n="116" d="100"/>
        </p:scale>
        <p:origin x="4196" y="6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font" Target="fonts/font6.fntdata"/><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font" Target="fonts/font1.fntdata"/><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font" Target="fonts/font2.fntdata"/><Relationship Id="rId118" Type="http://schemas.openxmlformats.org/officeDocument/2006/relationships/font" Target="fonts/font7.fntdata"/><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viewProps" Target="view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font" Target="fonts/font3.fntdata"/><Relationship Id="rId119" Type="http://schemas.openxmlformats.org/officeDocument/2006/relationships/font" Target="fonts/font8.fntdata"/><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font" Target="fonts/font9.fntdata"/><Relationship Id="rId125"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notesMaster" Target="notesMasters/notesMaster1.xml"/><Relationship Id="rId115" Type="http://schemas.openxmlformats.org/officeDocument/2006/relationships/font" Target="fonts/font4.fntdata"/><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font" Target="fonts/font10.fntdata"/><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font" Target="fonts/font5.fntdata"/><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handoutMaster" Target="handoutMasters/handoutMaster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smauvais\Downloads\us_tellers_and_atms_5yr.csv"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C:\Users\smauvais\Downloads\us_tellers_and_atms_5yr.csv"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Percentage of Fortune 500 CEOs</c:v>
                </c:pt>
              </c:strCache>
            </c:strRef>
          </c:tx>
          <c:dPt>
            <c:idx val="0"/>
            <c:bubble3D val="0"/>
            <c:spPr>
              <a:solidFill>
                <a:schemeClr val="accent5"/>
              </a:solidFill>
              <a:ln w="19050">
                <a:solidFill>
                  <a:schemeClr val="lt1"/>
                </a:solidFill>
              </a:ln>
              <a:effectLst/>
            </c:spPr>
            <c:extLst>
              <c:ext xmlns:c16="http://schemas.microsoft.com/office/drawing/2014/chart" uri="{C3380CC4-5D6E-409C-BE32-E72D297353CC}">
                <c16:uniqueId val="{00000001-4EEE-4F9B-800B-3FA4821DECC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EEE-4F9B-800B-3FA4821DECC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4EEE-4F9B-800B-3FA4821DECC8}"/>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4EEE-4F9B-800B-3FA4821DECC8}"/>
              </c:ext>
            </c:extLst>
          </c:dPt>
          <c:dPt>
            <c:idx val="4"/>
            <c:bubble3D val="0"/>
            <c:spPr>
              <a:solidFill>
                <a:schemeClr val="bg1"/>
              </a:solidFill>
              <a:ln w="19050">
                <a:solidFill>
                  <a:schemeClr val="lt1"/>
                </a:solidFill>
              </a:ln>
              <a:effectLst/>
            </c:spPr>
            <c:extLst>
              <c:ext xmlns:c16="http://schemas.microsoft.com/office/drawing/2014/chart" uri="{C3380CC4-5D6E-409C-BE32-E72D297353CC}">
                <c16:uniqueId val="{00000009-4EEE-4F9B-800B-3FA4821DECC8}"/>
              </c:ext>
            </c:extLst>
          </c:dPt>
          <c:dLbls>
            <c:dLbl>
              <c:idx val="0"/>
              <c:layout>
                <c:manualLayout>
                  <c:x val="1.676608080436999E-2"/>
                  <c:y val="0"/>
                </c:manualLayout>
              </c:layout>
              <c:tx>
                <c:rich>
                  <a:bodyPr/>
                  <a:lstStyle/>
                  <a:p>
                    <a:fld id="{C7EC8E1B-4537-42CD-AD87-27337597344C}" type="CATEGORYNAME">
                      <a:rPr lang="en-US">
                        <a:solidFill>
                          <a:schemeClr val="bg1"/>
                        </a:solidFill>
                        <a:latin typeface="Calibri" panose="020F0502020204030204" pitchFamily="34" charset="0"/>
                      </a:rPr>
                      <a:pPr/>
                      <a:t>[CATEGORY NAME]</a:t>
                    </a:fld>
                    <a:r>
                      <a:rPr lang="en-US" baseline="0" dirty="0">
                        <a:solidFill>
                          <a:schemeClr val="bg1"/>
                        </a:solidFill>
                        <a:latin typeface="Calibri" panose="020F0502020204030204" pitchFamily="34" charset="0"/>
                      </a:rPr>
                      <a:t>, 79%</a:t>
                    </a:r>
                  </a:p>
                </c:rich>
              </c:tx>
              <c:showLegendKey val="0"/>
              <c:showVal val="1"/>
              <c:showCatName val="1"/>
              <c:showSerName val="0"/>
              <c:showPercent val="0"/>
              <c:showBubbleSize val="0"/>
              <c:extLst>
                <c:ext xmlns:c15="http://schemas.microsoft.com/office/drawing/2012/chart" uri="{CE6537A1-D6FC-4f65-9D91-7224C49458BB}">
                  <c15:layout>
                    <c:manualLayout>
                      <c:w val="0.22349402194513945"/>
                      <c:h val="0.27769692233390875"/>
                    </c:manualLayout>
                  </c15:layout>
                  <c15:dlblFieldTable/>
                  <c15:showDataLabelsRange val="0"/>
                </c:ext>
                <c:ext xmlns:c16="http://schemas.microsoft.com/office/drawing/2014/chart" uri="{C3380CC4-5D6E-409C-BE32-E72D297353CC}">
                  <c16:uniqueId val="{00000001-4EEE-4F9B-800B-3FA4821DECC8}"/>
                </c:ext>
              </c:extLst>
            </c:dLbl>
            <c:dLbl>
              <c:idx val="1"/>
              <c:layout>
                <c:manualLayout>
                  <c:x val="-1.440238961780204E-2"/>
                  <c:y val="4.332073388658627E-2"/>
                </c:manualLayout>
              </c:layout>
              <c:tx>
                <c:rich>
                  <a:bodyPr/>
                  <a:lstStyle/>
                  <a:p>
                    <a:fld id="{526A806C-900B-4A3B-AD96-1D48D2580F9B}" type="CATEGORYNAME">
                      <a:rPr lang="en-US">
                        <a:latin typeface="Calibri" panose="020F0502020204030204" pitchFamily="34" charset="0"/>
                      </a:rPr>
                      <a:pPr/>
                      <a:t>[CATEGORY NAME]</a:t>
                    </a:fld>
                    <a:r>
                      <a:rPr lang="en-US" baseline="0" dirty="0">
                        <a:latin typeface="Calibri" panose="020F0502020204030204" pitchFamily="34" charset="0"/>
                      </a:rPr>
                      <a:t>, 1%</a:t>
                    </a:r>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4EEE-4F9B-800B-3FA4821DECC8}"/>
                </c:ext>
              </c:extLst>
            </c:dLbl>
            <c:dLbl>
              <c:idx val="2"/>
              <c:layout>
                <c:manualLayout>
                  <c:x val="3.9141042125623634E-3"/>
                  <c:y val="-6.5276897185621796E-2"/>
                </c:manualLayout>
              </c:layout>
              <c:tx>
                <c:rich>
                  <a:bodyPr/>
                  <a:lstStyle/>
                  <a:p>
                    <a:fld id="{AD1CC4FE-86BC-4440-AC98-1EDC3E292316}" type="CATEGORYNAME">
                      <a:rPr lang="en-US">
                        <a:latin typeface="Calibri" panose="020F0502020204030204" pitchFamily="34" charset="0"/>
                      </a:rPr>
                      <a:pPr/>
                      <a:t>[CATEGORY NAME]</a:t>
                    </a:fld>
                    <a:r>
                      <a:rPr lang="en-US" baseline="0" dirty="0">
                        <a:latin typeface="Calibri" panose="020F0502020204030204" pitchFamily="34" charset="0"/>
                      </a:rPr>
                      <a:t>, 3%</a:t>
                    </a:r>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4EEE-4F9B-800B-3FA4821DECC8}"/>
                </c:ext>
              </c:extLst>
            </c:dLbl>
            <c:dLbl>
              <c:idx val="3"/>
              <c:layout>
                <c:manualLayout>
                  <c:x val="3.0586875238082314E-2"/>
                  <c:y val="1.0228890637069266E-2"/>
                </c:manualLayout>
              </c:layout>
              <c:tx>
                <c:rich>
                  <a:bodyPr rot="0" spcFirstLastPara="1" vertOverflow="ellipsis" vert="horz" wrap="square" lIns="38100" tIns="19050" rIns="38100" bIns="19050" anchor="ctr" anchorCtr="1">
                    <a:noAutofit/>
                  </a:bodyPr>
                  <a:lstStyle/>
                  <a:p>
                    <a:pPr>
                      <a:defRPr sz="1200" b="0" i="0" u="none" strike="noStrike" kern="1200" baseline="0">
                        <a:solidFill>
                          <a:schemeClr val="bg1"/>
                        </a:solidFill>
                        <a:latin typeface="+mn-lt"/>
                        <a:ea typeface="+mn-ea"/>
                        <a:cs typeface="+mn-cs"/>
                      </a:defRPr>
                    </a:pPr>
                    <a:fld id="{E42C94D9-F0AB-4EC2-9D4F-E24261712DA7}" type="CATEGORYNAME">
                      <a:rPr lang="en-US" smtClean="0">
                        <a:solidFill>
                          <a:schemeClr val="bg1"/>
                        </a:solidFill>
                        <a:latin typeface="Calibri" panose="020F0502020204030204" pitchFamily="34" charset="0"/>
                      </a:rPr>
                      <a:pPr>
                        <a:defRPr sz="1200">
                          <a:solidFill>
                            <a:schemeClr val="bg1"/>
                          </a:solidFill>
                        </a:defRPr>
                      </a:pPr>
                      <a:t>[CATEGORY NAME]</a:t>
                    </a:fld>
                    <a:r>
                      <a:rPr lang="en-US" dirty="0">
                        <a:solidFill>
                          <a:schemeClr val="bg1"/>
                        </a:solidFill>
                        <a:latin typeface="Calibri" panose="020F0502020204030204" pitchFamily="34" charset="0"/>
                      </a:rPr>
                      <a:t>,</a:t>
                    </a:r>
                    <a:br>
                      <a:rPr lang="en-US" baseline="0" dirty="0">
                        <a:solidFill>
                          <a:schemeClr val="bg1"/>
                        </a:solidFill>
                        <a:latin typeface="Calibri" panose="020F0502020204030204" pitchFamily="34" charset="0"/>
                      </a:rPr>
                    </a:br>
                    <a:r>
                      <a:rPr lang="en-US" baseline="0" dirty="0">
                        <a:solidFill>
                          <a:schemeClr val="bg1"/>
                        </a:solidFill>
                        <a:latin typeface="Calibri" panose="020F0502020204030204" pitchFamily="34" charset="0"/>
                      </a:rPr>
                      <a:t>15%</a:t>
                    </a:r>
                  </a:p>
                </c:rich>
              </c:tx>
              <c:spPr>
                <a:noFill/>
                <a:ln>
                  <a:noFill/>
                </a:ln>
                <a:effectLst/>
              </c:spPr>
              <c:txPr>
                <a:bodyPr rot="0" spcFirstLastPara="1" vertOverflow="ellipsis" vert="horz" wrap="square" lIns="38100" tIns="19050" rIns="38100" bIns="19050" anchor="ctr" anchorCtr="1">
                  <a:no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layout>
                    <c:manualLayout>
                      <c:w val="0.47296864155311646"/>
                      <c:h val="0.2013910585661913"/>
                    </c:manualLayout>
                  </c15:layout>
                  <c15:dlblFieldTable/>
                  <c15:showDataLabelsRange val="0"/>
                </c:ext>
                <c:ext xmlns:c16="http://schemas.microsoft.com/office/drawing/2014/chart" uri="{C3380CC4-5D6E-409C-BE32-E72D297353CC}">
                  <c16:uniqueId val="{00000007-4EEE-4F9B-800B-3FA4821DECC8}"/>
                </c:ext>
              </c:extLst>
            </c:dLbl>
            <c:dLbl>
              <c:idx val="4"/>
              <c:layout>
                <c:manualLayout>
                  <c:x val="3.4351812014512387E-2"/>
                  <c:y val="-2.9230175312187589E-2"/>
                </c:manualLayout>
              </c:layout>
              <c:tx>
                <c:rich>
                  <a:bodyPr/>
                  <a:lstStyle/>
                  <a:p>
                    <a:fld id="{95F62448-A442-42D1-8451-D61474EEABC3}" type="CATEGORYNAME">
                      <a:rPr lang="en-US">
                        <a:latin typeface="Calibri" panose="020F0502020204030204" pitchFamily="34" charset="0"/>
                      </a:rPr>
                      <a:pPr/>
                      <a:t>[CATEGORY NAME]</a:t>
                    </a:fld>
                    <a:r>
                      <a:rPr lang="en-US" baseline="0" dirty="0">
                        <a:latin typeface="Calibri" panose="020F0502020204030204" pitchFamily="34" charset="0"/>
                      </a:rPr>
                      <a:t>, 1%</a:t>
                    </a:r>
                  </a:p>
                </c:rich>
              </c:tx>
              <c:showLegendKey val="0"/>
              <c:showVal val="1"/>
              <c:showCatName val="1"/>
              <c:showSerName val="0"/>
              <c:showPercent val="0"/>
              <c:showBubbleSize val="0"/>
              <c:extLst>
                <c:ext xmlns:c15="http://schemas.microsoft.com/office/drawing/2012/chart" uri="{CE6537A1-D6FC-4f65-9D91-7224C49458BB}">
                  <c15:layout>
                    <c:manualLayout>
                      <c:w val="0.31226783452814971"/>
                      <c:h val="5.9410757557329039E-2"/>
                    </c:manualLayout>
                  </c15:layout>
                  <c15:dlblFieldTable/>
                  <c15:showDataLabelsRange val="0"/>
                </c:ext>
                <c:ext xmlns:c16="http://schemas.microsoft.com/office/drawing/2014/chart" uri="{C3380CC4-5D6E-409C-BE32-E72D297353CC}">
                  <c16:uniqueId val="{00000009-4EEE-4F9B-800B-3FA4821DECC8}"/>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1"/>
            <c:showSerName val="0"/>
            <c:showPercent val="0"/>
            <c:showBubbleSize val="0"/>
            <c:showLeaderLines val="0"/>
            <c:extLst>
              <c:ext xmlns:c15="http://schemas.microsoft.com/office/drawing/2012/chart" uri="{CE6537A1-D6FC-4f65-9D91-7224C49458BB}"/>
            </c:extLst>
          </c:dLbls>
          <c:cat>
            <c:strRef>
              <c:f>Sheet1!$A$2:$A$6</c:f>
              <c:strCache>
                <c:ptCount val="5"/>
                <c:pt idx="0">
                  <c:v>White</c:v>
                </c:pt>
                <c:pt idx="1">
                  <c:v>Black</c:v>
                </c:pt>
                <c:pt idx="2">
                  <c:v>Latino</c:v>
                </c:pt>
                <c:pt idx="3">
                  <c:v>Asian</c:v>
                </c:pt>
                <c:pt idx="4">
                  <c:v>Other</c:v>
                </c:pt>
              </c:strCache>
            </c:strRef>
          </c:cat>
          <c:val>
            <c:numRef>
              <c:f>Sheet1!$B$2:$B$6</c:f>
              <c:numCache>
                <c:formatCode>0.00%</c:formatCode>
                <c:ptCount val="5"/>
                <c:pt idx="0">
                  <c:v>0.78800000000000003</c:v>
                </c:pt>
                <c:pt idx="1">
                  <c:v>0.01</c:v>
                </c:pt>
                <c:pt idx="2">
                  <c:v>3.7999999999999999E-2</c:v>
                </c:pt>
                <c:pt idx="3">
                  <c:v>0.152</c:v>
                </c:pt>
                <c:pt idx="4">
                  <c:v>1.2E-2</c:v>
                </c:pt>
              </c:numCache>
            </c:numRef>
          </c:val>
          <c:extLst>
            <c:ext xmlns:c16="http://schemas.microsoft.com/office/drawing/2014/chart" uri="{C3380CC4-5D6E-409C-BE32-E72D297353CC}">
              <c16:uniqueId val="{0000000A-4EEE-4F9B-800B-3FA4821DECC8}"/>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Sheet1!$B$11</c:f>
              <c:strCache>
                <c:ptCount val="1"/>
                <c:pt idx="0">
                  <c:v>Percentage of Fortune 500 CEOs</c:v>
                </c:pt>
              </c:strCache>
            </c:strRef>
          </c:tx>
          <c:dPt>
            <c:idx val="0"/>
            <c:bubble3D val="0"/>
            <c:spPr>
              <a:solidFill>
                <a:schemeClr val="accent5"/>
              </a:solidFill>
              <a:ln w="19050">
                <a:solidFill>
                  <a:schemeClr val="lt1"/>
                </a:solidFill>
              </a:ln>
              <a:effectLst/>
            </c:spPr>
            <c:extLst>
              <c:ext xmlns:c16="http://schemas.microsoft.com/office/drawing/2014/chart" uri="{C3380CC4-5D6E-409C-BE32-E72D297353CC}">
                <c16:uniqueId val="{00000001-BBEB-4F33-B9BA-45D6FBACBD94}"/>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BEB-4F33-B9BA-45D6FBACBD94}"/>
              </c:ext>
            </c:extLst>
          </c:dPt>
          <c:dLbls>
            <c:dLbl>
              <c:idx val="0"/>
              <c:layout>
                <c:manualLayout>
                  <c:x val="0.16570629035367931"/>
                  <c:y val="-0.16002923287283699"/>
                </c:manualLayout>
              </c:layout>
              <c:tx>
                <c:rich>
                  <a:bodyPr/>
                  <a:lstStyle/>
                  <a:p>
                    <a:fld id="{AA44A555-819E-4D93-AE62-E64FA97974E0}" type="CATEGORYNAME">
                      <a:rPr lang="en-US" dirty="0">
                        <a:latin typeface="Calibri" panose="020F0502020204030204" pitchFamily="34" charset="0"/>
                      </a:rPr>
                      <a:pPr/>
                      <a:t>[CATEGORY NAME]</a:t>
                    </a:fld>
                    <a:r>
                      <a:rPr lang="en-US" baseline="0" dirty="0">
                        <a:latin typeface="Calibri" panose="020F0502020204030204" pitchFamily="34" charset="0"/>
                      </a:rPr>
                      <a:t>, </a:t>
                    </a:r>
                    <a:fld id="{B3F0C878-E778-45F0-8D2D-4968F04159DF}" type="PERCENTAGE">
                      <a:rPr lang="en-US" baseline="0" smtClean="0">
                        <a:latin typeface="Calibri" panose="020F0502020204030204" pitchFamily="34" charset="0"/>
                      </a:rPr>
                      <a:pPr/>
                      <a:t>[PERCENTAGE]</a:t>
                    </a:fld>
                    <a:endParaRPr lang="en-US" baseline="0" dirty="0">
                      <a:latin typeface="Calibri" panose="020F0502020204030204" pitchFamily="34" charset="0"/>
                    </a:endParaRPr>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BBEB-4F33-B9BA-45D6FBACBD94}"/>
                </c:ext>
              </c:extLst>
            </c:dLbl>
            <c:dLbl>
              <c:idx val="1"/>
              <c:layout>
                <c:manualLayout>
                  <c:x val="-0.17218635682571834"/>
                  <c:y val="6.260952987048761E-2"/>
                </c:manualLayout>
              </c:layout>
              <c:tx>
                <c:rich>
                  <a:bodyPr/>
                  <a:lstStyle/>
                  <a:p>
                    <a:fld id="{E4AE6385-DD19-4395-8601-F1CF72D6D1BB}" type="CATEGORYNAME">
                      <a:rPr lang="en-US" dirty="0">
                        <a:latin typeface="Calibri" panose="020F0502020204030204" pitchFamily="34" charset="0"/>
                      </a:rPr>
                      <a:pPr/>
                      <a:t>[CATEGORY NAME]</a:t>
                    </a:fld>
                    <a:r>
                      <a:rPr lang="en-US" baseline="0" dirty="0">
                        <a:latin typeface="Calibri" panose="020F0502020204030204" pitchFamily="34" charset="0"/>
                      </a:rPr>
                      <a:t>, </a:t>
                    </a:r>
                    <a:fld id="{94D66CD7-DE83-4870-B968-D8FDB3D3ECE1}" type="PERCENTAGE">
                      <a:rPr lang="en-US" baseline="0" smtClean="0">
                        <a:latin typeface="Calibri" panose="020F0502020204030204" pitchFamily="34" charset="0"/>
                      </a:rPr>
                      <a:pPr/>
                      <a:t>[PERCENTAGE]</a:t>
                    </a:fld>
                    <a:endParaRPr lang="en-US" baseline="0" dirty="0">
                      <a:latin typeface="Calibri" panose="020F0502020204030204" pitchFamily="34" charset="0"/>
                    </a:endParaRPr>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BBEB-4F33-B9BA-45D6FBACBD94}"/>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showLegendKey val="0"/>
            <c:showVal val="1"/>
            <c:showCatName val="1"/>
            <c:showSerName val="0"/>
            <c:showPercent val="0"/>
            <c:showBubbleSize val="0"/>
            <c:showLeaderLines val="0"/>
            <c:extLst>
              <c:ext xmlns:c15="http://schemas.microsoft.com/office/drawing/2012/chart" uri="{CE6537A1-D6FC-4f65-9D91-7224C49458BB}"/>
            </c:extLst>
          </c:dLbls>
          <c:cat>
            <c:strRef>
              <c:f>Sheet1!$A$12:$A$13</c:f>
              <c:strCache>
                <c:ptCount val="2"/>
                <c:pt idx="0">
                  <c:v>Men</c:v>
                </c:pt>
                <c:pt idx="1">
                  <c:v>Women</c:v>
                </c:pt>
              </c:strCache>
            </c:strRef>
          </c:cat>
          <c:val>
            <c:numRef>
              <c:f>Sheet1!$B$12:$B$13</c:f>
              <c:numCache>
                <c:formatCode>0.00%</c:formatCode>
                <c:ptCount val="2"/>
                <c:pt idx="0">
                  <c:v>0.91600000000000004</c:v>
                </c:pt>
                <c:pt idx="1">
                  <c:v>8.4000000000000005E-2</c:v>
                </c:pt>
              </c:numCache>
            </c:numRef>
          </c:val>
          <c:extLst>
            <c:ext xmlns:c16="http://schemas.microsoft.com/office/drawing/2014/chart" uri="{C3380CC4-5D6E-409C-BE32-E72D297353CC}">
              <c16:uniqueId val="{00000004-BBEB-4F33-B9BA-45D6FBACBD94}"/>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2000" baseline="0" dirty="0">
                <a:solidFill>
                  <a:schemeClr val="bg1"/>
                </a:solidFill>
                <a:latin typeface="Calibri" panose="020F0502020204030204" pitchFamily="34" charset="0"/>
              </a:rPr>
              <a:t>ATMs Deployed and Bank Teller Employment (000s)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5.9409641809479698E-2"/>
          <c:y val="0.1763179509383091"/>
          <c:w val="0.90289352234685016"/>
          <c:h val="0.69143089017269654"/>
        </c:manualLayout>
      </c:layout>
      <c:barChart>
        <c:barDir val="col"/>
        <c:grouping val="clustered"/>
        <c:varyColors val="0"/>
        <c:ser>
          <c:idx val="1"/>
          <c:order val="1"/>
          <c:tx>
            <c:strRef>
              <c:f>us_tellers_and_atms_5yr!$C$1</c:f>
              <c:strCache>
                <c:ptCount val="1"/>
                <c:pt idx="0">
                  <c:v>ATMs</c:v>
                </c:pt>
              </c:strCache>
            </c:strRef>
          </c:tx>
          <c:spPr>
            <a:solidFill>
              <a:schemeClr val="accent2"/>
            </a:solidFill>
            <a:ln>
              <a:noFill/>
            </a:ln>
            <a:effectLst/>
          </c:spPr>
          <c:invertIfNegative val="0"/>
          <c:cat>
            <c:numRef>
              <c:f>us_tellers_and_atms_5yr!$A$2:$A$12</c:f>
              <c:numCache>
                <c:formatCode>General</c:formatCode>
                <c:ptCount val="11"/>
                <c:pt idx="0">
                  <c:v>1970</c:v>
                </c:pt>
                <c:pt idx="1">
                  <c:v>1975</c:v>
                </c:pt>
                <c:pt idx="2">
                  <c:v>1980</c:v>
                </c:pt>
                <c:pt idx="3">
                  <c:v>1985</c:v>
                </c:pt>
                <c:pt idx="4">
                  <c:v>1990</c:v>
                </c:pt>
                <c:pt idx="5">
                  <c:v>1995</c:v>
                </c:pt>
                <c:pt idx="6">
                  <c:v>2000</c:v>
                </c:pt>
                <c:pt idx="7">
                  <c:v>2005</c:v>
                </c:pt>
                <c:pt idx="8">
                  <c:v>2010</c:v>
                </c:pt>
                <c:pt idx="9">
                  <c:v>2015</c:v>
                </c:pt>
                <c:pt idx="10">
                  <c:v>2020</c:v>
                </c:pt>
              </c:numCache>
            </c:numRef>
          </c:cat>
          <c:val>
            <c:numRef>
              <c:f>us_tellers_and_atms_5yr!$C$2:$C$12</c:f>
              <c:numCache>
                <c:formatCode>General</c:formatCode>
                <c:ptCount val="11"/>
                <c:pt idx="0">
                  <c:v>0</c:v>
                </c:pt>
                <c:pt idx="1">
                  <c:v>2.5</c:v>
                </c:pt>
                <c:pt idx="2">
                  <c:v>58.8</c:v>
                </c:pt>
                <c:pt idx="3">
                  <c:v>70</c:v>
                </c:pt>
                <c:pt idx="4">
                  <c:v>125</c:v>
                </c:pt>
                <c:pt idx="5">
                  <c:v>225</c:v>
                </c:pt>
                <c:pt idx="6">
                  <c:v>300</c:v>
                </c:pt>
                <c:pt idx="7">
                  <c:v>375</c:v>
                </c:pt>
                <c:pt idx="8">
                  <c:v>425</c:v>
                </c:pt>
                <c:pt idx="9">
                  <c:v>425</c:v>
                </c:pt>
                <c:pt idx="10">
                  <c:v>425</c:v>
                </c:pt>
              </c:numCache>
            </c:numRef>
          </c:val>
          <c:extLst>
            <c:ext xmlns:c16="http://schemas.microsoft.com/office/drawing/2014/chart" uri="{C3380CC4-5D6E-409C-BE32-E72D297353CC}">
              <c16:uniqueId val="{00000000-2A1E-44BC-B110-E50EA21B11BB}"/>
            </c:ext>
          </c:extLst>
        </c:ser>
        <c:dLbls>
          <c:showLegendKey val="0"/>
          <c:showVal val="0"/>
          <c:showCatName val="0"/>
          <c:showSerName val="0"/>
          <c:showPercent val="0"/>
          <c:showBubbleSize val="0"/>
        </c:dLbls>
        <c:gapWidth val="150"/>
        <c:axId val="143343919"/>
        <c:axId val="143352559"/>
      </c:barChart>
      <c:lineChart>
        <c:grouping val="standard"/>
        <c:varyColors val="0"/>
        <c:ser>
          <c:idx val="0"/>
          <c:order val="0"/>
          <c:tx>
            <c:strRef>
              <c:f>us_tellers_and_atms_5yr!$B$1</c:f>
              <c:strCache>
                <c:ptCount val="1"/>
                <c:pt idx="0">
                  <c:v>Bank Tellers</c:v>
                </c:pt>
              </c:strCache>
            </c:strRef>
          </c:tx>
          <c:spPr>
            <a:ln w="28575" cap="rnd">
              <a:solidFill>
                <a:schemeClr val="accent3"/>
              </a:solidFill>
              <a:round/>
            </a:ln>
            <a:effectLst/>
          </c:spPr>
          <c:marker>
            <c:symbol val="none"/>
          </c:marker>
          <c:cat>
            <c:numRef>
              <c:f>us_tellers_and_atms_5yr!$A$2:$A$12</c:f>
              <c:numCache>
                <c:formatCode>General</c:formatCode>
                <c:ptCount val="11"/>
                <c:pt idx="0">
                  <c:v>1970</c:v>
                </c:pt>
                <c:pt idx="1">
                  <c:v>1975</c:v>
                </c:pt>
                <c:pt idx="2">
                  <c:v>1980</c:v>
                </c:pt>
                <c:pt idx="3">
                  <c:v>1985</c:v>
                </c:pt>
                <c:pt idx="4">
                  <c:v>1990</c:v>
                </c:pt>
                <c:pt idx="5">
                  <c:v>1995</c:v>
                </c:pt>
                <c:pt idx="6">
                  <c:v>2000</c:v>
                </c:pt>
                <c:pt idx="7">
                  <c:v>2005</c:v>
                </c:pt>
                <c:pt idx="8">
                  <c:v>2010</c:v>
                </c:pt>
                <c:pt idx="9">
                  <c:v>2015</c:v>
                </c:pt>
                <c:pt idx="10">
                  <c:v>2020</c:v>
                </c:pt>
              </c:numCache>
            </c:numRef>
          </c:cat>
          <c:val>
            <c:numRef>
              <c:f>us_tellers_and_atms_5yr!$B$2:$B$12</c:f>
              <c:numCache>
                <c:formatCode>General</c:formatCode>
                <c:ptCount val="11"/>
                <c:pt idx="0">
                  <c:v>300</c:v>
                </c:pt>
                <c:pt idx="1">
                  <c:v>415</c:v>
                </c:pt>
                <c:pt idx="2">
                  <c:v>530</c:v>
                </c:pt>
                <c:pt idx="3">
                  <c:v>485</c:v>
                </c:pt>
                <c:pt idx="4">
                  <c:v>497.4</c:v>
                </c:pt>
                <c:pt idx="5">
                  <c:v>509.7</c:v>
                </c:pt>
                <c:pt idx="6">
                  <c:v>522.1</c:v>
                </c:pt>
                <c:pt idx="7">
                  <c:v>554.4</c:v>
                </c:pt>
                <c:pt idx="8">
                  <c:v>600</c:v>
                </c:pt>
                <c:pt idx="9">
                  <c:v>520</c:v>
                </c:pt>
                <c:pt idx="10">
                  <c:v>418.1</c:v>
                </c:pt>
              </c:numCache>
            </c:numRef>
          </c:val>
          <c:smooth val="0"/>
          <c:extLst>
            <c:ext xmlns:c16="http://schemas.microsoft.com/office/drawing/2014/chart" uri="{C3380CC4-5D6E-409C-BE32-E72D297353CC}">
              <c16:uniqueId val="{00000001-2A1E-44BC-B110-E50EA21B11BB}"/>
            </c:ext>
          </c:extLst>
        </c:ser>
        <c:dLbls>
          <c:showLegendKey val="0"/>
          <c:showVal val="0"/>
          <c:showCatName val="0"/>
          <c:showSerName val="0"/>
          <c:showPercent val="0"/>
          <c:showBubbleSize val="0"/>
        </c:dLbls>
        <c:marker val="1"/>
        <c:smooth val="0"/>
        <c:axId val="143343919"/>
        <c:axId val="143352559"/>
      </c:lineChart>
      <c:catAx>
        <c:axId val="1433439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143352559"/>
        <c:crosses val="autoZero"/>
        <c:auto val="1"/>
        <c:lblAlgn val="ctr"/>
        <c:lblOffset val="100"/>
        <c:noMultiLvlLbl val="0"/>
      </c:catAx>
      <c:valAx>
        <c:axId val="14335255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ln>
                  <a:noFill/>
                </a:ln>
                <a:solidFill>
                  <a:schemeClr val="bg1"/>
                </a:solidFill>
                <a:latin typeface="+mn-lt"/>
                <a:ea typeface="+mn-ea"/>
                <a:cs typeface="+mn-cs"/>
              </a:defRPr>
            </a:pPr>
            <a:endParaRPr lang="en-US"/>
          </a:p>
        </c:txPr>
        <c:crossAx val="14334391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2000" baseline="0" dirty="0">
                <a:solidFill>
                  <a:schemeClr val="bg1"/>
                </a:solidFill>
                <a:latin typeface="Calibri" panose="020F0502020204030204" pitchFamily="34" charset="0"/>
              </a:rPr>
              <a:t>ATMs Deployed and Bank Teller Employment (000s)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5.9409641809479698E-2"/>
          <c:y val="0.1763179509383091"/>
          <c:w val="0.90289352234685016"/>
          <c:h val="0.69143089017269654"/>
        </c:manualLayout>
      </c:layout>
      <c:barChart>
        <c:barDir val="col"/>
        <c:grouping val="clustered"/>
        <c:varyColors val="0"/>
        <c:ser>
          <c:idx val="1"/>
          <c:order val="1"/>
          <c:tx>
            <c:strRef>
              <c:f>us_tellers_and_atms_5yr!$C$1</c:f>
              <c:strCache>
                <c:ptCount val="1"/>
                <c:pt idx="0">
                  <c:v>ATMs</c:v>
                </c:pt>
              </c:strCache>
            </c:strRef>
          </c:tx>
          <c:spPr>
            <a:solidFill>
              <a:schemeClr val="accent2"/>
            </a:solidFill>
            <a:ln>
              <a:noFill/>
            </a:ln>
            <a:effectLst/>
          </c:spPr>
          <c:invertIfNegative val="0"/>
          <c:cat>
            <c:numRef>
              <c:f>us_tellers_and_atms_5yr!$A$2:$A$12</c:f>
              <c:numCache>
                <c:formatCode>General</c:formatCode>
                <c:ptCount val="11"/>
                <c:pt idx="0">
                  <c:v>1970</c:v>
                </c:pt>
                <c:pt idx="1">
                  <c:v>1975</c:v>
                </c:pt>
                <c:pt idx="2">
                  <c:v>1980</c:v>
                </c:pt>
                <c:pt idx="3">
                  <c:v>1985</c:v>
                </c:pt>
                <c:pt idx="4">
                  <c:v>1990</c:v>
                </c:pt>
                <c:pt idx="5">
                  <c:v>1995</c:v>
                </c:pt>
                <c:pt idx="6">
                  <c:v>2000</c:v>
                </c:pt>
                <c:pt idx="7">
                  <c:v>2005</c:v>
                </c:pt>
                <c:pt idx="8">
                  <c:v>2010</c:v>
                </c:pt>
                <c:pt idx="9">
                  <c:v>2015</c:v>
                </c:pt>
                <c:pt idx="10">
                  <c:v>2020</c:v>
                </c:pt>
              </c:numCache>
            </c:numRef>
          </c:cat>
          <c:val>
            <c:numRef>
              <c:f>us_tellers_and_atms_5yr!$C$2:$C$12</c:f>
              <c:numCache>
                <c:formatCode>General</c:formatCode>
                <c:ptCount val="11"/>
                <c:pt idx="0">
                  <c:v>0</c:v>
                </c:pt>
                <c:pt idx="1">
                  <c:v>2.5</c:v>
                </c:pt>
                <c:pt idx="2">
                  <c:v>58.8</c:v>
                </c:pt>
                <c:pt idx="3">
                  <c:v>70</c:v>
                </c:pt>
                <c:pt idx="4">
                  <c:v>125</c:v>
                </c:pt>
                <c:pt idx="5">
                  <c:v>225</c:v>
                </c:pt>
                <c:pt idx="6">
                  <c:v>300</c:v>
                </c:pt>
                <c:pt idx="7">
                  <c:v>375</c:v>
                </c:pt>
                <c:pt idx="8">
                  <c:v>425</c:v>
                </c:pt>
                <c:pt idx="9">
                  <c:v>425</c:v>
                </c:pt>
                <c:pt idx="10">
                  <c:v>425</c:v>
                </c:pt>
              </c:numCache>
            </c:numRef>
          </c:val>
          <c:extLst>
            <c:ext xmlns:c16="http://schemas.microsoft.com/office/drawing/2014/chart" uri="{C3380CC4-5D6E-409C-BE32-E72D297353CC}">
              <c16:uniqueId val="{00000000-2A1E-44BC-B110-E50EA21B11BB}"/>
            </c:ext>
          </c:extLst>
        </c:ser>
        <c:dLbls>
          <c:showLegendKey val="0"/>
          <c:showVal val="0"/>
          <c:showCatName val="0"/>
          <c:showSerName val="0"/>
          <c:showPercent val="0"/>
          <c:showBubbleSize val="0"/>
        </c:dLbls>
        <c:gapWidth val="150"/>
        <c:axId val="143343919"/>
        <c:axId val="143352559"/>
      </c:barChart>
      <c:lineChart>
        <c:grouping val="standard"/>
        <c:varyColors val="0"/>
        <c:ser>
          <c:idx val="0"/>
          <c:order val="0"/>
          <c:tx>
            <c:strRef>
              <c:f>us_tellers_and_atms_5yr!$B$1</c:f>
              <c:strCache>
                <c:ptCount val="1"/>
                <c:pt idx="0">
                  <c:v>Bank Tellers</c:v>
                </c:pt>
              </c:strCache>
            </c:strRef>
          </c:tx>
          <c:spPr>
            <a:ln w="28575" cap="rnd">
              <a:solidFill>
                <a:schemeClr val="accent3"/>
              </a:solidFill>
              <a:round/>
            </a:ln>
            <a:effectLst/>
          </c:spPr>
          <c:marker>
            <c:symbol val="none"/>
          </c:marker>
          <c:cat>
            <c:numRef>
              <c:f>us_tellers_and_atms_5yr!$A$2:$A$12</c:f>
              <c:numCache>
                <c:formatCode>General</c:formatCode>
                <c:ptCount val="11"/>
                <c:pt idx="0">
                  <c:v>1970</c:v>
                </c:pt>
                <c:pt idx="1">
                  <c:v>1975</c:v>
                </c:pt>
                <c:pt idx="2">
                  <c:v>1980</c:v>
                </c:pt>
                <c:pt idx="3">
                  <c:v>1985</c:v>
                </c:pt>
                <c:pt idx="4">
                  <c:v>1990</c:v>
                </c:pt>
                <c:pt idx="5">
                  <c:v>1995</c:v>
                </c:pt>
                <c:pt idx="6">
                  <c:v>2000</c:v>
                </c:pt>
                <c:pt idx="7">
                  <c:v>2005</c:v>
                </c:pt>
                <c:pt idx="8">
                  <c:v>2010</c:v>
                </c:pt>
                <c:pt idx="9">
                  <c:v>2015</c:v>
                </c:pt>
                <c:pt idx="10">
                  <c:v>2020</c:v>
                </c:pt>
              </c:numCache>
            </c:numRef>
          </c:cat>
          <c:val>
            <c:numRef>
              <c:f>us_tellers_and_atms_5yr!$B$2:$B$12</c:f>
              <c:numCache>
                <c:formatCode>General</c:formatCode>
                <c:ptCount val="11"/>
                <c:pt idx="0">
                  <c:v>300</c:v>
                </c:pt>
                <c:pt idx="1">
                  <c:v>415</c:v>
                </c:pt>
                <c:pt idx="2">
                  <c:v>530</c:v>
                </c:pt>
                <c:pt idx="3">
                  <c:v>485</c:v>
                </c:pt>
                <c:pt idx="4">
                  <c:v>497.4</c:v>
                </c:pt>
                <c:pt idx="5">
                  <c:v>509.7</c:v>
                </c:pt>
                <c:pt idx="6">
                  <c:v>522.1</c:v>
                </c:pt>
                <c:pt idx="7">
                  <c:v>554.4</c:v>
                </c:pt>
                <c:pt idx="8">
                  <c:v>600</c:v>
                </c:pt>
                <c:pt idx="9">
                  <c:v>520</c:v>
                </c:pt>
                <c:pt idx="10">
                  <c:v>418.1</c:v>
                </c:pt>
              </c:numCache>
            </c:numRef>
          </c:val>
          <c:smooth val="0"/>
          <c:extLst>
            <c:ext xmlns:c16="http://schemas.microsoft.com/office/drawing/2014/chart" uri="{C3380CC4-5D6E-409C-BE32-E72D297353CC}">
              <c16:uniqueId val="{00000001-2A1E-44BC-B110-E50EA21B11BB}"/>
            </c:ext>
          </c:extLst>
        </c:ser>
        <c:dLbls>
          <c:showLegendKey val="0"/>
          <c:showVal val="0"/>
          <c:showCatName val="0"/>
          <c:showSerName val="0"/>
          <c:showPercent val="0"/>
          <c:showBubbleSize val="0"/>
        </c:dLbls>
        <c:marker val="1"/>
        <c:smooth val="0"/>
        <c:axId val="143343919"/>
        <c:axId val="143352559"/>
      </c:lineChart>
      <c:catAx>
        <c:axId val="1433439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143352559"/>
        <c:crosses val="autoZero"/>
        <c:auto val="1"/>
        <c:lblAlgn val="ctr"/>
        <c:lblOffset val="100"/>
        <c:noMultiLvlLbl val="0"/>
      </c:catAx>
      <c:valAx>
        <c:axId val="14335255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ln>
                  <a:noFill/>
                </a:ln>
                <a:solidFill>
                  <a:schemeClr val="bg1"/>
                </a:solidFill>
                <a:latin typeface="+mn-lt"/>
                <a:ea typeface="+mn-ea"/>
                <a:cs typeface="+mn-cs"/>
              </a:defRPr>
            </a:pPr>
            <a:endParaRPr lang="en-US"/>
          </a:p>
        </c:txPr>
        <c:crossAx val="143343919"/>
        <c:crosses val="autoZero"/>
        <c:crossBetween val="between"/>
      </c:valAx>
      <c:spPr>
        <a:noFill/>
        <a:ln w="25400">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5C40BF-59A9-750B-EF0B-F7FA7547603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latin typeface="Calibri" panose="020F0502020204030204" pitchFamily="34" charset="0"/>
            </a:endParaRPr>
          </a:p>
        </p:txBody>
      </p:sp>
      <p:sp>
        <p:nvSpPr>
          <p:cNvPr id="3" name="Date Placeholder 2">
            <a:extLst>
              <a:ext uri="{FF2B5EF4-FFF2-40B4-BE49-F238E27FC236}">
                <a16:creationId xmlns:a16="http://schemas.microsoft.com/office/drawing/2014/main" id="{FF7D7B15-26EF-3840-D44E-244D195312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55E35D-1DB5-42A3-9933-BD7F44DEC061}" type="datetimeFigureOut">
              <a:rPr lang="en-US" smtClean="0">
                <a:latin typeface="Calibri" panose="020F0502020204030204" pitchFamily="34" charset="0"/>
              </a:rPr>
              <a:t>5/8/2026</a:t>
            </a:fld>
            <a:endParaRPr lang="en-US" dirty="0">
              <a:latin typeface="Calibri" panose="020F0502020204030204" pitchFamily="34" charset="0"/>
            </a:endParaRPr>
          </a:p>
        </p:txBody>
      </p:sp>
      <p:sp>
        <p:nvSpPr>
          <p:cNvPr id="4" name="Footer Placeholder 3">
            <a:extLst>
              <a:ext uri="{FF2B5EF4-FFF2-40B4-BE49-F238E27FC236}">
                <a16:creationId xmlns:a16="http://schemas.microsoft.com/office/drawing/2014/main" id="{8DE310CA-EDCE-AC01-71B4-77D498C78C2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latin typeface="Calibri" panose="020F0502020204030204" pitchFamily="34" charset="0"/>
            </a:endParaRPr>
          </a:p>
        </p:txBody>
      </p:sp>
      <p:sp>
        <p:nvSpPr>
          <p:cNvPr id="5" name="Slide Number Placeholder 4">
            <a:extLst>
              <a:ext uri="{FF2B5EF4-FFF2-40B4-BE49-F238E27FC236}">
                <a16:creationId xmlns:a16="http://schemas.microsoft.com/office/drawing/2014/main" id="{209DAEDB-19A8-E9AF-9801-C986CC77E25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056E13D-C514-482B-962F-96247B5FF753}" type="slidenum">
              <a:rPr lang="en-US" smtClean="0">
                <a:latin typeface="Calibri" panose="020F0502020204030204" pitchFamily="34" charset="0"/>
              </a:rPr>
              <a:t>‹#›</a:t>
            </a:fld>
            <a:endParaRPr lang="en-US" dirty="0">
              <a:latin typeface="Calibri" panose="020F0502020204030204" pitchFamily="34" charset="0"/>
            </a:endParaRPr>
          </a:p>
        </p:txBody>
      </p:sp>
    </p:spTree>
    <p:extLst>
      <p:ext uri="{BB962C8B-B14F-4D97-AF65-F5344CB8AC3E}">
        <p14:creationId xmlns:p14="http://schemas.microsoft.com/office/powerpoint/2010/main" val="42703421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panose="020F050202020403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Calibri" panose="020F0502020204030204" pitchFamily="34" charset="0"/>
              </a:defRPr>
            </a:lvl1pPr>
          </a:lstStyle>
          <a:p>
            <a:fld id="{B5A66477-B813-40E8-871D-6F0B68C0C56C}" type="datetimeFigureOut">
              <a:rPr lang="en-US" smtClean="0"/>
              <a:pPr/>
              <a:t>5/8/2026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Calibri" panose="020F050202020403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Calibri" panose="020F0502020204030204" pitchFamily="34" charset="0"/>
              </a:defRPr>
            </a:lvl1pPr>
          </a:lstStyle>
          <a:p>
            <a:fld id="{25821C47-C145-476E-8E07-72747AF11DB9}" type="slidenum">
              <a:rPr lang="en-US" smtClean="0"/>
              <a:pPr/>
              <a:t>‹#›</a:t>
            </a:fld>
            <a:endParaRPr lang="en-US" dirty="0"/>
          </a:p>
        </p:txBody>
      </p:sp>
    </p:spTree>
    <p:extLst>
      <p:ext uri="{BB962C8B-B14F-4D97-AF65-F5344CB8AC3E}">
        <p14:creationId xmlns:p14="http://schemas.microsoft.com/office/powerpoint/2010/main" val="1937554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Calibri" panose="020F050202020403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tech.yahoo.com/ai/articles/absurdly-woke-google-ai-chatbot-185153814.htm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pPr/>
              <a:t>1</a:t>
            </a:fld>
            <a:endParaRPr lang="en-US" dirty="0"/>
          </a:p>
        </p:txBody>
      </p:sp>
    </p:spTree>
    <p:extLst>
      <p:ext uri="{BB962C8B-B14F-4D97-AF65-F5344CB8AC3E}">
        <p14:creationId xmlns:p14="http://schemas.microsoft.com/office/powerpoint/2010/main" val="3371152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2</a:t>
            </a:fld>
            <a:endParaRPr lang="en-US" dirty="0"/>
          </a:p>
        </p:txBody>
      </p:sp>
    </p:spTree>
    <p:extLst>
      <p:ext uri="{BB962C8B-B14F-4D97-AF65-F5344CB8AC3E}">
        <p14:creationId xmlns:p14="http://schemas.microsoft.com/office/powerpoint/2010/main" val="3057571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37C906-3562-4112-8FAB-FED48FAB3A4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5878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AE98AA-F515-45DB-BFC0-208AE54035EE}" type="slidenum">
              <a:rPr kumimoji="0" lang="en-US"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8310410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37C906-3562-4112-8FAB-FED48FAB3A4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1194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1741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pPr/>
              <a:t>8</a:t>
            </a:fld>
            <a:endParaRPr lang="en-US" dirty="0"/>
          </a:p>
        </p:txBody>
      </p:sp>
    </p:spTree>
    <p:extLst>
      <p:ext uri="{BB962C8B-B14F-4D97-AF65-F5344CB8AC3E}">
        <p14:creationId xmlns:p14="http://schemas.microsoft.com/office/powerpoint/2010/main" val="2631905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10</a:t>
            </a:fld>
            <a:endParaRPr lang="en-US" dirty="0"/>
          </a:p>
        </p:txBody>
      </p:sp>
    </p:spTree>
    <p:extLst>
      <p:ext uri="{BB962C8B-B14F-4D97-AF65-F5344CB8AC3E}">
        <p14:creationId xmlns:p14="http://schemas.microsoft.com/office/powerpoint/2010/main" val="847156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37C906-3562-4112-8FAB-FED48FAB3A4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3401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37C906-3562-4112-8FAB-FED48FAB3A4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90082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37C906-3562-4112-8FAB-FED48FAB3A4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1682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B2DF6-D0DB-345B-1AE1-CB4B2DCE43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32F292-73AB-163A-8D02-8BF2661F255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DDD2783-8F8E-7B25-FF4E-182AA5F805C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8D3D113-7DCC-CEE8-F013-527A1BC9CF6A}"/>
              </a:ext>
            </a:extLst>
          </p:cNvPr>
          <p:cNvSpPr>
            <a:spLocks noGrp="1"/>
          </p:cNvSpPr>
          <p:nvPr>
            <p:ph type="sldNum" sz="quarter" idx="5"/>
          </p:nvPr>
        </p:nvSpPr>
        <p:spPr/>
        <p:txBody>
          <a:bodyPr/>
          <a:lstStyle/>
          <a:p>
            <a:fld id="{25821C47-C145-476E-8E07-72747AF11DB9}" type="slidenum">
              <a:rPr lang="en-US" smtClean="0"/>
              <a:t>21</a:t>
            </a:fld>
            <a:endParaRPr lang="en-US" dirty="0"/>
          </a:p>
        </p:txBody>
      </p:sp>
    </p:spTree>
    <p:extLst>
      <p:ext uri="{BB962C8B-B14F-4D97-AF65-F5344CB8AC3E}">
        <p14:creationId xmlns:p14="http://schemas.microsoft.com/office/powerpoint/2010/main" val="1346995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22</a:t>
            </a:fld>
            <a:endParaRPr lang="en-US" dirty="0"/>
          </a:p>
        </p:txBody>
      </p:sp>
    </p:spTree>
    <p:extLst>
      <p:ext uri="{BB962C8B-B14F-4D97-AF65-F5344CB8AC3E}">
        <p14:creationId xmlns:p14="http://schemas.microsoft.com/office/powerpoint/2010/main" val="179815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23</a:t>
            </a:fld>
            <a:endParaRPr lang="en-US" dirty="0"/>
          </a:p>
        </p:txBody>
      </p:sp>
    </p:spTree>
    <p:extLst>
      <p:ext uri="{BB962C8B-B14F-4D97-AF65-F5344CB8AC3E}">
        <p14:creationId xmlns:p14="http://schemas.microsoft.com/office/powerpoint/2010/main" val="15665956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BB69B-66A4-7E0F-F934-4ECD7F63BC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7AF440-0400-102B-2F1D-4C8AA230168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D734FAC-AF59-7671-8F95-929FC0D56BF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E2FDD4A-F9C2-5FCE-E5AE-196977BC3230}"/>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87259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67A2A-EBD0-E1DF-F9BB-B62CB042FF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0C7FC2-EE3A-8602-FD10-3B60E8CBBAE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CBFDFC6-A5CF-4C8D-BE8C-E29F71584FB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6A09417-C369-4891-2B14-C0174F6F877B}"/>
              </a:ext>
            </a:extLst>
          </p:cNvPr>
          <p:cNvSpPr>
            <a:spLocks noGrp="1"/>
          </p:cNvSpPr>
          <p:nvPr>
            <p:ph type="sldNum" sz="quarter" idx="5"/>
          </p:nvPr>
        </p:nvSpPr>
        <p:spPr/>
        <p:txBody>
          <a:bodyPr/>
          <a:lstStyle/>
          <a:p>
            <a:fld id="{25821C47-C145-476E-8E07-72747AF11DB9}" type="slidenum">
              <a:rPr lang="en-US" smtClean="0"/>
              <a:t>25</a:t>
            </a:fld>
            <a:endParaRPr lang="en-US" dirty="0"/>
          </a:p>
        </p:txBody>
      </p:sp>
    </p:spTree>
    <p:extLst>
      <p:ext uri="{BB962C8B-B14F-4D97-AF65-F5344CB8AC3E}">
        <p14:creationId xmlns:p14="http://schemas.microsoft.com/office/powerpoint/2010/main" val="35381094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3E3DEA-85BC-3FB6-CE51-A74BE2A04E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684075-7614-9460-1A97-62DED480148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D7E42E0-8FA0-6E25-1531-F8924001D9E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446D9E2-B5EB-48AC-9D74-634E6F0121D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BFEACA-90CD-4E64-B4BD-888E9AA32E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8995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3E1B1-DD25-225C-2C22-90EDD905E7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99895B-CA42-1A14-42A0-385B7D2469E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0F00882-9D91-F057-703A-B770F2569BF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6CE1613-4BA6-1867-127D-5821A4104D1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BFEACA-90CD-4E64-B4BD-888E9AA32E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47571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CE49D-C7CE-A8B8-6064-A3BD30D0EE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F26ED0-A8A1-0268-1967-33592ED9CBD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87FE8F5-AF41-939D-1783-DD4C8D19EF5F}"/>
              </a:ext>
            </a:extLst>
          </p:cNvPr>
          <p:cNvSpPr>
            <a:spLocks noGrp="1"/>
          </p:cNvSpPr>
          <p:nvPr>
            <p:ph type="body" idx="1"/>
          </p:nvPr>
        </p:nvSpPr>
        <p:spPr/>
        <p:txBody>
          <a:bodyPr/>
          <a:lstStyle/>
          <a:p>
            <a:endParaRPr lang="en-US" dirty="0">
              <a:hlinkClick r:id="rId3"/>
            </a:endParaRPr>
          </a:p>
        </p:txBody>
      </p:sp>
      <p:sp>
        <p:nvSpPr>
          <p:cNvPr id="4" name="Slide Number Placeholder 3">
            <a:extLst>
              <a:ext uri="{FF2B5EF4-FFF2-40B4-BE49-F238E27FC236}">
                <a16:creationId xmlns:a16="http://schemas.microsoft.com/office/drawing/2014/main" id="{C2A9EA6A-844A-DAB3-FFF0-6E1CA9214BB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BFEACA-90CD-4E64-B4BD-888E9AA32E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84830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FB4C1-41D1-3ADE-EC1C-10887A5875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3099B7-92BF-49F0-48C5-25194F60F9F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120C7B5-305E-22E2-955F-BC592EBEBD4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02E5861-BAFA-F314-B7AE-A10D9031BD49}"/>
              </a:ext>
            </a:extLst>
          </p:cNvPr>
          <p:cNvSpPr>
            <a:spLocks noGrp="1"/>
          </p:cNvSpPr>
          <p:nvPr>
            <p:ph type="sldNum" sz="quarter" idx="5"/>
          </p:nvPr>
        </p:nvSpPr>
        <p:spPr/>
        <p:txBody>
          <a:bodyPr/>
          <a:lstStyle/>
          <a:p>
            <a:fld id="{25821C47-C145-476E-8E07-72747AF11DB9}" type="slidenum">
              <a:rPr lang="en-US" smtClean="0"/>
              <a:t>29</a:t>
            </a:fld>
            <a:endParaRPr lang="en-US" dirty="0"/>
          </a:p>
        </p:txBody>
      </p:sp>
    </p:spTree>
    <p:extLst>
      <p:ext uri="{BB962C8B-B14F-4D97-AF65-F5344CB8AC3E}">
        <p14:creationId xmlns:p14="http://schemas.microsoft.com/office/powerpoint/2010/main" val="38317817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34</a:t>
            </a:fld>
            <a:endParaRPr lang="en-US" dirty="0"/>
          </a:p>
        </p:txBody>
      </p:sp>
    </p:spTree>
    <p:extLst>
      <p:ext uri="{BB962C8B-B14F-4D97-AF65-F5344CB8AC3E}">
        <p14:creationId xmlns:p14="http://schemas.microsoft.com/office/powerpoint/2010/main" val="3468912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35</a:t>
            </a:fld>
            <a:endParaRPr lang="en-US" dirty="0"/>
          </a:p>
        </p:txBody>
      </p:sp>
    </p:spTree>
    <p:extLst>
      <p:ext uri="{BB962C8B-B14F-4D97-AF65-F5344CB8AC3E}">
        <p14:creationId xmlns:p14="http://schemas.microsoft.com/office/powerpoint/2010/main" val="31743710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1044B-3DB4-F90A-B7DD-AB0CBA849B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A0EB49-8C61-9DCF-0E8F-9FD3D5F6E14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A0DC33A-531C-769B-73C4-E7840CA8D60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7A68287-DBC0-BCB0-3F49-F14C3D73EF7F}"/>
              </a:ext>
            </a:extLst>
          </p:cNvPr>
          <p:cNvSpPr>
            <a:spLocks noGrp="1"/>
          </p:cNvSpPr>
          <p:nvPr>
            <p:ph type="sldNum" sz="quarter" idx="5"/>
          </p:nvPr>
        </p:nvSpPr>
        <p:spPr/>
        <p:txBody>
          <a:bodyPr/>
          <a:lstStyle/>
          <a:p>
            <a:fld id="{25821C47-C145-476E-8E07-72747AF11DB9}" type="slidenum">
              <a:rPr lang="en-US" smtClean="0"/>
              <a:t>36</a:t>
            </a:fld>
            <a:endParaRPr lang="en-US" dirty="0"/>
          </a:p>
        </p:txBody>
      </p:sp>
    </p:spTree>
    <p:extLst>
      <p:ext uri="{BB962C8B-B14F-4D97-AF65-F5344CB8AC3E}">
        <p14:creationId xmlns:p14="http://schemas.microsoft.com/office/powerpoint/2010/main" val="2725141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2FFD8-03A9-4E42-7423-5437C53175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2D6F90-6E92-2E5B-F28D-28C93AFC923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86DD486-6801-E2C5-9685-1B7C1F498AF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FDE45CE-2D30-231C-B9C7-CFF6FCABFBCB}"/>
              </a:ext>
            </a:extLst>
          </p:cNvPr>
          <p:cNvSpPr>
            <a:spLocks noGrp="1"/>
          </p:cNvSpPr>
          <p:nvPr>
            <p:ph type="sldNum" sz="quarter" idx="5"/>
          </p:nvPr>
        </p:nvSpPr>
        <p:spPr/>
        <p:txBody>
          <a:bodyPr/>
          <a:lstStyle/>
          <a:p>
            <a:fld id="{25821C47-C145-476E-8E07-72747AF11DB9}" type="slidenum">
              <a:rPr lang="en-US" smtClean="0"/>
              <a:t>37</a:t>
            </a:fld>
            <a:endParaRPr lang="en-US" dirty="0"/>
          </a:p>
        </p:txBody>
      </p:sp>
    </p:spTree>
    <p:extLst>
      <p:ext uri="{BB962C8B-B14F-4D97-AF65-F5344CB8AC3E}">
        <p14:creationId xmlns:p14="http://schemas.microsoft.com/office/powerpoint/2010/main" val="35359010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66374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pPr/>
              <a:t>42</a:t>
            </a:fld>
            <a:endParaRPr lang="en-US" dirty="0"/>
          </a:p>
        </p:txBody>
      </p:sp>
    </p:spTree>
    <p:extLst>
      <p:ext uri="{BB962C8B-B14F-4D97-AF65-F5344CB8AC3E}">
        <p14:creationId xmlns:p14="http://schemas.microsoft.com/office/powerpoint/2010/main" val="23361817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4A8A39-4FD2-CCA0-D532-7D0889B9C0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C2044B-5589-322B-2128-631D57CCD2B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D01346B-2BA9-6AFD-C8AC-00361BCC033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79B9821-5C9C-79C2-EB5D-251E8F723C20}"/>
              </a:ext>
            </a:extLst>
          </p:cNvPr>
          <p:cNvSpPr>
            <a:spLocks noGrp="1"/>
          </p:cNvSpPr>
          <p:nvPr>
            <p:ph type="sldNum" sz="quarter" idx="5"/>
          </p:nvPr>
        </p:nvSpPr>
        <p:spPr/>
        <p:txBody>
          <a:bodyPr/>
          <a:lstStyle/>
          <a:p>
            <a:fld id="{25821C47-C145-476E-8E07-72747AF11DB9}" type="slidenum">
              <a:rPr lang="en-US" smtClean="0"/>
              <a:t>44</a:t>
            </a:fld>
            <a:endParaRPr lang="en-US" dirty="0"/>
          </a:p>
        </p:txBody>
      </p:sp>
    </p:spTree>
    <p:extLst>
      <p:ext uri="{BB962C8B-B14F-4D97-AF65-F5344CB8AC3E}">
        <p14:creationId xmlns:p14="http://schemas.microsoft.com/office/powerpoint/2010/main" val="39067052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pPr/>
              <a:t>45</a:t>
            </a:fld>
            <a:endParaRPr lang="en-US" dirty="0"/>
          </a:p>
        </p:txBody>
      </p:sp>
    </p:spTree>
    <p:extLst>
      <p:ext uri="{BB962C8B-B14F-4D97-AF65-F5344CB8AC3E}">
        <p14:creationId xmlns:p14="http://schemas.microsoft.com/office/powerpoint/2010/main" val="2276437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46</a:t>
            </a:fld>
            <a:endParaRPr lang="en-US" dirty="0"/>
          </a:p>
        </p:txBody>
      </p:sp>
    </p:spTree>
    <p:extLst>
      <p:ext uri="{BB962C8B-B14F-4D97-AF65-F5344CB8AC3E}">
        <p14:creationId xmlns:p14="http://schemas.microsoft.com/office/powerpoint/2010/main" val="33460716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A37A5-33E4-0F8A-2EA4-838121A08B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6D9E08-212F-09FD-EF96-33F38644833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40E9031-2C61-53BB-FC4A-AD2B7D2452C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7B8DDE2-C58F-3077-54BB-9E61DCE8B266}"/>
              </a:ext>
            </a:extLst>
          </p:cNvPr>
          <p:cNvSpPr>
            <a:spLocks noGrp="1"/>
          </p:cNvSpPr>
          <p:nvPr>
            <p:ph type="sldNum" sz="quarter" idx="5"/>
          </p:nvPr>
        </p:nvSpPr>
        <p:spPr/>
        <p:txBody>
          <a:bodyPr/>
          <a:lstStyle/>
          <a:p>
            <a:fld id="{25821C47-C145-476E-8E07-72747AF11DB9}" type="slidenum">
              <a:rPr lang="en-US" smtClean="0"/>
              <a:t>47</a:t>
            </a:fld>
            <a:endParaRPr lang="en-US" dirty="0"/>
          </a:p>
        </p:txBody>
      </p:sp>
    </p:spTree>
    <p:extLst>
      <p:ext uri="{BB962C8B-B14F-4D97-AF65-F5344CB8AC3E}">
        <p14:creationId xmlns:p14="http://schemas.microsoft.com/office/powerpoint/2010/main" val="38040587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48</a:t>
            </a:fld>
            <a:endParaRPr lang="en-US" dirty="0"/>
          </a:p>
        </p:txBody>
      </p:sp>
    </p:spTree>
    <p:extLst>
      <p:ext uri="{BB962C8B-B14F-4D97-AF65-F5344CB8AC3E}">
        <p14:creationId xmlns:p14="http://schemas.microsoft.com/office/powerpoint/2010/main" val="15194752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1A7A0-0D0A-E958-4C16-999B8402CA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13AD1E-E536-1B43-AB1C-E257EA3FDE2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DBA6FC2-F423-14D8-F666-C7E4FDB6C7B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0003308-6432-DDB6-8CC2-998FC2B91B2D}"/>
              </a:ext>
            </a:extLst>
          </p:cNvPr>
          <p:cNvSpPr>
            <a:spLocks noGrp="1"/>
          </p:cNvSpPr>
          <p:nvPr>
            <p:ph type="sldNum" sz="quarter" idx="5"/>
          </p:nvPr>
        </p:nvSpPr>
        <p:spPr/>
        <p:txBody>
          <a:bodyPr/>
          <a:lstStyle/>
          <a:p>
            <a:fld id="{25821C47-C145-476E-8E07-72747AF11DB9}" type="slidenum">
              <a:rPr lang="en-US" smtClean="0"/>
              <a:t>49</a:t>
            </a:fld>
            <a:endParaRPr lang="en-US" dirty="0"/>
          </a:p>
        </p:txBody>
      </p:sp>
    </p:spTree>
    <p:extLst>
      <p:ext uri="{BB962C8B-B14F-4D97-AF65-F5344CB8AC3E}">
        <p14:creationId xmlns:p14="http://schemas.microsoft.com/office/powerpoint/2010/main" val="12923907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5E1C8-BCAD-A048-2FA1-947C7B598F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FFAAE4-003D-740B-FBA9-84D321ABB5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73CD8D-B03E-2133-31D5-C7DB1DFA684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179B13-FFCB-4BAA-A1F5-DA75465FA5D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5224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EFFB38-6D9A-E20F-3F55-8316E992FF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413E5F-0976-3F2F-101A-20A594F5F2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B82E9A-E513-4D15-0B47-9A6051B0BE9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AA2C1BF-B0F0-C1A9-FBAF-249FCEE0EE43}"/>
              </a:ext>
            </a:extLst>
          </p:cNvPr>
          <p:cNvSpPr>
            <a:spLocks noGrp="1"/>
          </p:cNvSpPr>
          <p:nvPr>
            <p:ph type="sldNum" sz="quarter" idx="5"/>
          </p:nvPr>
        </p:nvSpPr>
        <p:spPr/>
        <p:txBody>
          <a:bodyPr/>
          <a:lstStyle/>
          <a:p>
            <a:fld id="{25821C47-C145-476E-8E07-72747AF11DB9}" type="slidenum">
              <a:rPr lang="en-US" smtClean="0"/>
              <a:pPr/>
              <a:t>51</a:t>
            </a:fld>
            <a:endParaRPr lang="en-US" dirty="0"/>
          </a:p>
        </p:txBody>
      </p:sp>
    </p:spTree>
    <p:extLst>
      <p:ext uri="{BB962C8B-B14F-4D97-AF65-F5344CB8AC3E}">
        <p14:creationId xmlns:p14="http://schemas.microsoft.com/office/powerpoint/2010/main" val="29033535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3F00F6-16E5-D307-F9A7-0D14743589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1376FC-956D-98DE-E67B-6BC3350E78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58AB22-6CC3-0E5A-25FB-ADCB3F6F99B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F9EB091-7A8B-6E00-4EC2-34917E0A05F6}"/>
              </a:ext>
            </a:extLst>
          </p:cNvPr>
          <p:cNvSpPr>
            <a:spLocks noGrp="1"/>
          </p:cNvSpPr>
          <p:nvPr>
            <p:ph type="sldNum" sz="quarter" idx="5"/>
          </p:nvPr>
        </p:nvSpPr>
        <p:spPr/>
        <p:txBody>
          <a:bodyPr/>
          <a:lstStyle/>
          <a:p>
            <a:fld id="{25821C47-C145-476E-8E07-72747AF11DB9}" type="slidenum">
              <a:rPr lang="en-US" smtClean="0"/>
              <a:pPr/>
              <a:t>52</a:t>
            </a:fld>
            <a:endParaRPr lang="en-US" dirty="0"/>
          </a:p>
        </p:txBody>
      </p:sp>
    </p:spTree>
    <p:extLst>
      <p:ext uri="{BB962C8B-B14F-4D97-AF65-F5344CB8AC3E}">
        <p14:creationId xmlns:p14="http://schemas.microsoft.com/office/powerpoint/2010/main" val="8282871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63995C-523C-E846-049D-DAFA72A738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A392A5-BD18-6351-9819-33CD6AA5A0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A439DB-B2E9-341F-A5DB-5C68B811F03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BE7C15D-C5DB-C7AB-086F-9CFA48C4425C}"/>
              </a:ext>
            </a:extLst>
          </p:cNvPr>
          <p:cNvSpPr>
            <a:spLocks noGrp="1"/>
          </p:cNvSpPr>
          <p:nvPr>
            <p:ph type="sldNum" sz="quarter" idx="5"/>
          </p:nvPr>
        </p:nvSpPr>
        <p:spPr/>
        <p:txBody>
          <a:bodyPr/>
          <a:lstStyle/>
          <a:p>
            <a:fld id="{25821C47-C145-476E-8E07-72747AF11DB9}" type="slidenum">
              <a:rPr lang="en-US" smtClean="0"/>
              <a:pPr/>
              <a:t>53</a:t>
            </a:fld>
            <a:endParaRPr lang="en-US" dirty="0"/>
          </a:p>
        </p:txBody>
      </p:sp>
    </p:spTree>
    <p:extLst>
      <p:ext uri="{BB962C8B-B14F-4D97-AF65-F5344CB8AC3E}">
        <p14:creationId xmlns:p14="http://schemas.microsoft.com/office/powerpoint/2010/main" val="320805737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ABD26-9493-5C1B-9E3D-79A94FAF0B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10057C-3EBD-079D-4A36-F58E6737E0F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26CE990-2A23-EE23-87A0-E263CE02C59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A8119DC-A5DB-D3C6-E0E8-D0A80EA70026}"/>
              </a:ext>
            </a:extLst>
          </p:cNvPr>
          <p:cNvSpPr>
            <a:spLocks noGrp="1"/>
          </p:cNvSpPr>
          <p:nvPr>
            <p:ph type="sldNum" sz="quarter" idx="5"/>
          </p:nvPr>
        </p:nvSpPr>
        <p:spPr/>
        <p:txBody>
          <a:bodyPr/>
          <a:lstStyle/>
          <a:p>
            <a:fld id="{25821C47-C145-476E-8E07-72747AF11DB9}" type="slidenum">
              <a:rPr lang="en-US" smtClean="0"/>
              <a:t>54</a:t>
            </a:fld>
            <a:endParaRPr lang="en-US" dirty="0"/>
          </a:p>
        </p:txBody>
      </p:sp>
    </p:spTree>
    <p:extLst>
      <p:ext uri="{BB962C8B-B14F-4D97-AF65-F5344CB8AC3E}">
        <p14:creationId xmlns:p14="http://schemas.microsoft.com/office/powerpoint/2010/main" val="194458113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FE37CB-3F72-E35E-02E4-F039369BFA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E3D5F1-E9F3-D814-C3CF-BCE15E2E9FC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6851964-C917-432A-B6A9-5065943DED1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D9399EF-9441-CAC8-4DCA-C2E8A1DB4961}"/>
              </a:ext>
            </a:extLst>
          </p:cNvPr>
          <p:cNvSpPr>
            <a:spLocks noGrp="1"/>
          </p:cNvSpPr>
          <p:nvPr>
            <p:ph type="sldNum" sz="quarter" idx="5"/>
          </p:nvPr>
        </p:nvSpPr>
        <p:spPr/>
        <p:txBody>
          <a:bodyPr/>
          <a:lstStyle/>
          <a:p>
            <a:fld id="{25821C47-C145-476E-8E07-72747AF11DB9}" type="slidenum">
              <a:rPr lang="en-US" smtClean="0"/>
              <a:t>55</a:t>
            </a:fld>
            <a:endParaRPr lang="en-US" dirty="0"/>
          </a:p>
        </p:txBody>
      </p:sp>
    </p:spTree>
    <p:extLst>
      <p:ext uri="{BB962C8B-B14F-4D97-AF65-F5344CB8AC3E}">
        <p14:creationId xmlns:p14="http://schemas.microsoft.com/office/powerpoint/2010/main" val="23681220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AE98AA-F515-45DB-BFC0-208AE54035E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0271148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B07A27-C1C4-835E-D65A-462353EFCE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0B5F62-ACF3-7A2F-FD3F-7285C18BD3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B5EAF4-E288-25F1-0C89-75E891E7B4D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4A5EAD9-6EA2-CFCE-22A3-CD1A8B4C08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AE98AA-F515-45DB-BFC0-208AE54035E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996135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5D53F-4516-2D12-1FC8-1F93A36276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538CED-33B9-BA56-0196-04C4C42C3E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050B06-7B43-F24A-323D-C2BBAC7006F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26A0064-4CB1-EBBF-1B50-894FB0BF659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685504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pPr/>
              <a:t>60</a:t>
            </a:fld>
            <a:endParaRPr lang="en-US" dirty="0"/>
          </a:p>
        </p:txBody>
      </p:sp>
    </p:spTree>
    <p:extLst>
      <p:ext uri="{BB962C8B-B14F-4D97-AF65-F5344CB8AC3E}">
        <p14:creationId xmlns:p14="http://schemas.microsoft.com/office/powerpoint/2010/main" val="205410301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EC553-6286-99BB-2C8B-58590947E3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EB3E59-F445-87FB-EDC8-9DBB99B0EA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4C84A7-6DB8-EE72-0616-7DABA751B37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5D64878-CC3E-B85E-4A12-D06050E1C0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79569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759656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589006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35945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68</a:t>
            </a:fld>
            <a:endParaRPr lang="en-US" dirty="0"/>
          </a:p>
        </p:txBody>
      </p:sp>
    </p:spTree>
    <p:extLst>
      <p:ext uri="{BB962C8B-B14F-4D97-AF65-F5344CB8AC3E}">
        <p14:creationId xmlns:p14="http://schemas.microsoft.com/office/powerpoint/2010/main" val="121550683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0" marR="0" lvl="0" indent="0" algn="l" defTabSz="934634" rtl="0" eaLnBrk="0" fontAlgn="auto" latinLnBrk="0" hangingPunct="0">
              <a:lnSpc>
                <a:spcPct val="100000"/>
              </a:lnSpc>
              <a:spcBef>
                <a:spcPts val="0"/>
              </a:spcBef>
              <a:spcAft>
                <a:spcPts val="0"/>
              </a:spcAft>
              <a:buClrTx/>
              <a:buSzTx/>
              <a:buFontTx/>
              <a:buNone/>
              <a:tabLst/>
              <a:defRPr/>
            </a:pPr>
            <a:r>
              <a:rPr kumimoji="0" lang="en-US" sz="400" b="0" i="0" u="none" strike="noStrike" kern="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2014 Microsoft Corporation. All rights reserved. Microsoft, Windows, and other product names are or may be registered trademarks and/or trademarks in the U.S. and/or other countries.</a:t>
            </a:r>
          </a:p>
          <a:p>
            <a:pPr marL="0" marR="0" lvl="0" indent="0" algn="l" defTabSz="934634" rtl="0" eaLnBrk="0" fontAlgn="auto" latinLnBrk="0" hangingPunct="0">
              <a:lnSpc>
                <a:spcPct val="100000"/>
              </a:lnSpc>
              <a:spcBef>
                <a:spcPts val="0"/>
              </a:spcBef>
              <a:spcAft>
                <a:spcPts val="0"/>
              </a:spcAft>
              <a:buClrTx/>
              <a:buSzTx/>
              <a:buFontTx/>
              <a:buNone/>
              <a:tabLst/>
              <a:defRPr/>
            </a:pPr>
            <a:r>
              <a:rPr kumimoji="0" lang="en-US" sz="400" b="0" i="0" u="none" strike="noStrike" kern="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The information herein is for informational purposes only and represents the current view of Microsoft Corporation as of the date of this presentation.  Because Microsoft must respond to changing market conditions, it should not be interpreted to be a commitment on the part of Microsoft, and Microsoft cannot guarantee the accuracy of any information provided after the date of this presentation.  MICROSOFT MAKES NO WARRANTIES, EXPRESS, IMPLIED OR STATUTORY, AS TO THE INFORMATION IN THIS PRESENTATION.</a:t>
            </a:r>
            <a:endParaRPr kumimoji="0" lang="en-US" sz="400" b="0" i="0" u="none" strike="noStrike" kern="0" cap="none" spc="0" normalizeH="0" baseline="0" noProof="0" dirty="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endParaRPr>
          </a:p>
        </p:txBody>
      </p:sp>
      <p:sp>
        <p:nvSpPr>
          <p:cNvPr id="6" name="Date Placeholder 5"/>
          <p:cNvSpPr>
            <a:spLocks noGrp="1"/>
          </p:cNvSpPr>
          <p:nvPr>
            <p:ph type="dt"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CC5E34C-0BEF-42D1-A3A4-98A0EFA3EE0B}" type="datetime8">
              <a:rPr kumimoji="0" lang="en-US" sz="1800" b="0" i="0" u="none" strike="noStrike" kern="0" cap="none" spc="0" normalizeH="0" baseline="0" noProof="0" smtClean="0">
                <a:ln>
                  <a:noFill/>
                </a:ln>
                <a:solidFill>
                  <a:sysClr val="windowText" lastClr="000000"/>
                </a:solidFill>
                <a:effectLst/>
                <a:uLnTx/>
                <a:uFillTx/>
                <a:latin typeface="Segoe UI"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5/8/2026 17:21</a:t>
            </a:fld>
            <a:endParaRPr kumimoji="0" lang="en-US" sz="1800" b="0" i="0" u="none" strike="noStrike" kern="0" cap="none" spc="0" normalizeH="0" baseline="0" noProof="0" dirty="0">
              <a:ln>
                <a:noFill/>
              </a:ln>
              <a:solidFill>
                <a:sysClr val="windowText" lastClr="000000"/>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800" b="0" i="0" u="none" strike="noStrike" kern="0" cap="none" spc="0" normalizeH="0" baseline="0" noProof="0" smtClean="0">
                <a:ln>
                  <a:noFill/>
                </a:ln>
                <a:solidFill>
                  <a:sysClr val="windowText" lastClr="000000"/>
                </a:solidFill>
                <a:effectLst/>
                <a:uLnTx/>
                <a:uFillTx/>
                <a:latin typeface="Segoe UI"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800" b="0" i="0" u="none" strike="noStrike" kern="0" cap="none" spc="0" normalizeH="0" baseline="0" noProof="0" dirty="0">
              <a:ln>
                <a:noFill/>
              </a:ln>
              <a:solidFill>
                <a:sysClr val="windowText" lastClr="000000"/>
              </a:solidFill>
              <a:effectLst/>
              <a:uLnTx/>
              <a:uFillTx/>
              <a:latin typeface="Segoe UI" pitchFamily="34" charset="0"/>
              <a:ea typeface="+mn-ea"/>
              <a:cs typeface="+mn-cs"/>
            </a:endParaRPr>
          </a:p>
        </p:txBody>
      </p:sp>
    </p:spTree>
    <p:extLst>
      <p:ext uri="{BB962C8B-B14F-4D97-AF65-F5344CB8AC3E}">
        <p14:creationId xmlns:p14="http://schemas.microsoft.com/office/powerpoint/2010/main" val="236169286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551180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D002F-3150-B96F-A363-8A0EFD7EF4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670BC5-E67C-FFA1-E826-A168942EE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CA4211-C287-7051-4327-079463D3C0B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F428EF-3B73-E6FA-75CC-FD321BA5FA2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AE98AA-F515-45DB-BFC0-208AE54035EE}" type="slidenum">
              <a:rPr kumimoji="0" lang="en-US"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8829749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82</a:t>
            </a:fld>
            <a:endParaRPr lang="en-US" dirty="0"/>
          </a:p>
        </p:txBody>
      </p:sp>
    </p:spTree>
    <p:extLst>
      <p:ext uri="{BB962C8B-B14F-4D97-AF65-F5344CB8AC3E}">
        <p14:creationId xmlns:p14="http://schemas.microsoft.com/office/powerpoint/2010/main" val="423716985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F0D2C7-72F6-4A34-AB22-4034561809F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798806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85</a:t>
            </a:fld>
            <a:endParaRPr lang="en-US" dirty="0"/>
          </a:p>
        </p:txBody>
      </p:sp>
    </p:spTree>
    <p:extLst>
      <p:ext uri="{BB962C8B-B14F-4D97-AF65-F5344CB8AC3E}">
        <p14:creationId xmlns:p14="http://schemas.microsoft.com/office/powerpoint/2010/main" val="171708419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86</a:t>
            </a:fld>
            <a:endParaRPr lang="en-US" dirty="0"/>
          </a:p>
        </p:txBody>
      </p:sp>
    </p:spTree>
    <p:extLst>
      <p:ext uri="{BB962C8B-B14F-4D97-AF65-F5344CB8AC3E}">
        <p14:creationId xmlns:p14="http://schemas.microsoft.com/office/powerpoint/2010/main" val="294736462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DD9292-2710-761F-3A02-6BF3D056A7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775CD2-7D99-8FC2-E7C8-E79D43279BF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4034D75-E72F-6287-1AC5-5E1291A5DA0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34760A7-3513-4D8E-027B-0F9891A8968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5821C47-C145-476E-8E07-72747AF11DB9}" type="slidenum">
              <a:rPr kumimoji="0" 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325443977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pPr/>
              <a:t>88</a:t>
            </a:fld>
            <a:endParaRPr lang="en-US" dirty="0"/>
          </a:p>
        </p:txBody>
      </p:sp>
    </p:spTree>
    <p:extLst>
      <p:ext uri="{BB962C8B-B14F-4D97-AF65-F5344CB8AC3E}">
        <p14:creationId xmlns:p14="http://schemas.microsoft.com/office/powerpoint/2010/main" val="87944056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AE98AA-F515-45DB-BFC0-208AE54035E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0180199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AE98AA-F515-45DB-BFC0-208AE54035E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840174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FE94C-48CE-817F-10A5-D0E6C4505C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B0C778-E9F0-41DD-27FD-AB24F6BF11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6DC61A-139B-E002-1AD2-3AD23A79B00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1F546CB-40CD-34B4-4EA6-86BBE5F7BE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BFEACA-90CD-4E64-B4BD-888E9AA32E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2603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BFEACA-90CD-4E64-B4BD-888E9AA32E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060470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BFEACA-90CD-4E64-B4BD-888E9AA32E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253966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AE98AA-F515-45DB-BFC0-208AE54035E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5344370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ECA48-65CD-B134-52EC-5447034282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1BE973-3237-E628-E4EF-AD50AD2880B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14ADE68-1CE2-DEA5-8ECE-192DE1E206D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005B07F-5F32-AB77-555B-0227A2F107B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5821C47-C145-476E-8E07-72747AF11DB9}" type="slidenum">
              <a:rPr kumimoji="0" 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03006798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98</a:t>
            </a:fld>
            <a:endParaRPr lang="en-US" dirty="0"/>
          </a:p>
        </p:txBody>
      </p:sp>
    </p:spTree>
    <p:extLst>
      <p:ext uri="{BB962C8B-B14F-4D97-AF65-F5344CB8AC3E}">
        <p14:creationId xmlns:p14="http://schemas.microsoft.com/office/powerpoint/2010/main" val="252227352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AE98AA-F515-45DB-BFC0-208AE54035EE}" type="slidenum">
              <a:rPr lang="en-US" smtClean="0"/>
              <a:t>99</a:t>
            </a:fld>
            <a:endParaRPr lang="en-US" dirty="0"/>
          </a:p>
        </p:txBody>
      </p:sp>
    </p:spTree>
    <p:extLst>
      <p:ext uri="{BB962C8B-B14F-4D97-AF65-F5344CB8AC3E}">
        <p14:creationId xmlns:p14="http://schemas.microsoft.com/office/powerpoint/2010/main" val="292987287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BFEACA-90CD-4E64-B4BD-888E9AA32E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797805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21C47-C145-476E-8E07-72747AF11DB9}" type="slidenum">
              <a:rPr lang="en-US" smtClean="0"/>
              <a:t>104</a:t>
            </a:fld>
            <a:endParaRPr lang="en-US" dirty="0"/>
          </a:p>
        </p:txBody>
      </p:sp>
    </p:spTree>
    <p:extLst>
      <p:ext uri="{BB962C8B-B14F-4D97-AF65-F5344CB8AC3E}">
        <p14:creationId xmlns:p14="http://schemas.microsoft.com/office/powerpoint/2010/main" val="274313134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ACFC4-895E-B9B5-95DB-E417DB41AE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AFE43E-0FA2-0641-79DA-D6AC33534CE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88F2106-F261-2B50-25AF-7F03761C920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3D56227-3137-686A-C867-E7943D820CF1}"/>
              </a:ext>
            </a:extLst>
          </p:cNvPr>
          <p:cNvSpPr>
            <a:spLocks noGrp="1"/>
          </p:cNvSpPr>
          <p:nvPr>
            <p:ph type="sldNum" sz="quarter" idx="5"/>
          </p:nvPr>
        </p:nvSpPr>
        <p:spPr/>
        <p:txBody>
          <a:bodyPr/>
          <a:lstStyle/>
          <a:p>
            <a:fld id="{25821C47-C145-476E-8E07-72747AF11DB9}" type="slidenum">
              <a:rPr lang="en-US" smtClean="0"/>
              <a:t>105</a:t>
            </a:fld>
            <a:endParaRPr lang="en-US" dirty="0"/>
          </a:p>
        </p:txBody>
      </p:sp>
    </p:spTree>
    <p:extLst>
      <p:ext uri="{BB962C8B-B14F-4D97-AF65-F5344CB8AC3E}">
        <p14:creationId xmlns:p14="http://schemas.microsoft.com/office/powerpoint/2010/main" val="125033683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22E7F-4685-E198-7E9C-1D47F8BB91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52ABEF-DB3A-39B4-DF74-7240596D1A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E0DE4F-B53D-E02B-F0FD-2776C6EEB7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2075E0-30C2-FF1F-E168-63B6D9C847C1}"/>
              </a:ext>
            </a:extLst>
          </p:cNvPr>
          <p:cNvSpPr>
            <a:spLocks noGrp="1"/>
          </p:cNvSpPr>
          <p:nvPr>
            <p:ph type="sldNum" sz="quarter" idx="5"/>
          </p:nvPr>
        </p:nvSpPr>
        <p:spPr/>
        <p:txBody>
          <a:bodyPr/>
          <a:lstStyle/>
          <a:p>
            <a:fld id="{25821C47-C145-476E-8E07-72747AF11DB9}" type="slidenum">
              <a:rPr lang="en-US" smtClean="0"/>
              <a:pPr/>
              <a:t>107</a:t>
            </a:fld>
            <a:endParaRPr lang="en-US" dirty="0"/>
          </a:p>
        </p:txBody>
      </p:sp>
    </p:spTree>
    <p:extLst>
      <p:ext uri="{BB962C8B-B14F-4D97-AF65-F5344CB8AC3E}">
        <p14:creationId xmlns:p14="http://schemas.microsoft.com/office/powerpoint/2010/main" val="1718059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881A5-3B94-7146-F155-F4F4F17F30D3}"/>
              </a:ext>
            </a:extLst>
          </p:cNvPr>
          <p:cNvSpPr>
            <a:spLocks noGrp="1"/>
          </p:cNvSpPr>
          <p:nvPr>
            <p:ph type="ctrTitle" hasCustomPrompt="1"/>
          </p:nvPr>
        </p:nvSpPr>
        <p:spPr>
          <a:xfrm>
            <a:off x="39542" y="-1"/>
            <a:ext cx="6096000" cy="4368157"/>
          </a:xfrm>
        </p:spPr>
        <p:txBody>
          <a:bodyPr anchor="ctr"/>
          <a:lstStyle>
            <a:lvl1pPr algn="ctr">
              <a:defRPr sz="6000">
                <a:latin typeface="JetBrains Mono" panose="02000009000000000000" pitchFamily="49" charset="0"/>
                <a:ea typeface="JetBrains Mono" panose="02000009000000000000" pitchFamily="49" charset="0"/>
                <a:cs typeface="JetBrains Mono" panose="02000009000000000000" pitchFamily="49" charset="0"/>
              </a:defRPr>
            </a:lvl1pPr>
          </a:lstStyle>
          <a:p>
            <a:r>
              <a:rPr lang="en-US" dirty="0"/>
              <a:t>Presentation Title</a:t>
            </a:r>
          </a:p>
        </p:txBody>
      </p:sp>
      <p:sp>
        <p:nvSpPr>
          <p:cNvPr id="3" name="Subtitle 2">
            <a:extLst>
              <a:ext uri="{FF2B5EF4-FFF2-40B4-BE49-F238E27FC236}">
                <a16:creationId xmlns:a16="http://schemas.microsoft.com/office/drawing/2014/main" id="{28DF2970-1AF5-860D-CEDA-7F743CF155F1}"/>
              </a:ext>
            </a:extLst>
          </p:cNvPr>
          <p:cNvSpPr>
            <a:spLocks noGrp="1"/>
          </p:cNvSpPr>
          <p:nvPr>
            <p:ph type="subTitle" idx="1" hasCustomPrompt="1"/>
          </p:nvPr>
        </p:nvSpPr>
        <p:spPr>
          <a:xfrm>
            <a:off x="245075" y="4368156"/>
            <a:ext cx="4420058" cy="1655762"/>
          </a:xfrm>
          <a:ln>
            <a:noFill/>
          </a:ln>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Scott Mauvais</a:t>
            </a:r>
            <a:br>
              <a:rPr lang="en-US" dirty="0"/>
            </a:br>
            <a:r>
              <a:rPr lang="en-US" dirty="0"/>
              <a:t>sm@well.com</a:t>
            </a:r>
            <a:br>
              <a:rPr lang="en-US" dirty="0"/>
            </a:br>
            <a:r>
              <a:rPr lang="en-US" dirty="0"/>
              <a:t>www.mauvais.com/talks</a:t>
            </a:r>
            <a:br>
              <a:rPr lang="en-US" dirty="0"/>
            </a:br>
            <a:br>
              <a:rPr lang="en-US" dirty="0"/>
            </a:br>
            <a:r>
              <a:rPr lang="en-US" dirty="0"/>
              <a:t>Date</a:t>
            </a:r>
          </a:p>
        </p:txBody>
      </p:sp>
      <p:sp>
        <p:nvSpPr>
          <p:cNvPr id="7" name="Rectangle 6">
            <a:extLst>
              <a:ext uri="{FF2B5EF4-FFF2-40B4-BE49-F238E27FC236}">
                <a16:creationId xmlns:a16="http://schemas.microsoft.com/office/drawing/2014/main" id="{F0928247-5ED3-2019-52C1-98F825491DE7}"/>
              </a:ext>
            </a:extLst>
          </p:cNvPr>
          <p:cNvSpPr/>
          <p:nvPr userDrawn="1"/>
        </p:nvSpPr>
        <p:spPr>
          <a:xfrm>
            <a:off x="6135542" y="0"/>
            <a:ext cx="6096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sp>
        <p:nvSpPr>
          <p:cNvPr id="4" name="Rectangle 3">
            <a:extLst>
              <a:ext uri="{FF2B5EF4-FFF2-40B4-BE49-F238E27FC236}">
                <a16:creationId xmlns:a16="http://schemas.microsoft.com/office/drawing/2014/main" id="{81D5154F-6538-8629-60CF-FA530C5F58A5}"/>
              </a:ext>
            </a:extLst>
          </p:cNvPr>
          <p:cNvSpPr/>
          <p:nvPr userDrawn="1"/>
        </p:nvSpPr>
        <p:spPr>
          <a:xfrm>
            <a:off x="76200" y="6400800"/>
            <a:ext cx="990600" cy="3048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spTree>
    <p:extLst>
      <p:ext uri="{BB962C8B-B14F-4D97-AF65-F5344CB8AC3E}">
        <p14:creationId xmlns:p14="http://schemas.microsoft.com/office/powerpoint/2010/main" val="2056004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2A7F-13E8-3861-3535-AC1A86962A27}"/>
              </a:ext>
            </a:extLst>
          </p:cNvPr>
          <p:cNvSpPr>
            <a:spLocks noGrp="1"/>
          </p:cNvSpPr>
          <p:nvPr>
            <p:ph type="title" hasCustomPrompt="1"/>
          </p:nvPr>
        </p:nvSpPr>
        <p:spPr/>
        <p:txBody>
          <a:bodyPr/>
          <a:lstStyle>
            <a:lvl1pPr>
              <a:defRPr>
                <a:latin typeface="JetBrains Mono" panose="02000009000000000000" pitchFamily="49" charset="0"/>
                <a:ea typeface="JetBrains Mono" panose="02000009000000000000" pitchFamily="49" charset="0"/>
                <a:cs typeface="JetBrains Mono" panose="02000009000000000000" pitchFamily="49" charset="0"/>
              </a:defRPr>
            </a:lvl1pPr>
          </a:lstStyle>
          <a:p>
            <a:r>
              <a:rPr lang="en-US" dirty="0"/>
              <a:t>Slide Title</a:t>
            </a:r>
          </a:p>
        </p:txBody>
      </p:sp>
      <p:sp>
        <p:nvSpPr>
          <p:cNvPr id="3" name="Date Placeholder 2">
            <a:extLst>
              <a:ext uri="{FF2B5EF4-FFF2-40B4-BE49-F238E27FC236}">
                <a16:creationId xmlns:a16="http://schemas.microsoft.com/office/drawing/2014/main" id="{7F994A62-C083-A3BE-8425-AEA01F777588}"/>
              </a:ext>
            </a:extLst>
          </p:cNvPr>
          <p:cNvSpPr>
            <a:spLocks noGrp="1"/>
          </p:cNvSpPr>
          <p:nvPr>
            <p:ph type="dt" sz="half" idx="10"/>
          </p:nvPr>
        </p:nvSpPr>
        <p:spPr>
          <a:xfrm>
            <a:off x="143933" y="6102570"/>
            <a:ext cx="1418167" cy="365125"/>
          </a:xfrm>
          <a:prstGeom prst="rect">
            <a:avLst/>
          </a:prstGeom>
        </p:spPr>
        <p:txBody>
          <a:bodyPr/>
          <a:lstStyle>
            <a:lvl1pPr>
              <a:defRPr sz="1200">
                <a:solidFill>
                  <a:schemeClr val="bg1"/>
                </a:solidFill>
                <a:latin typeface="IBM Plex Mono" panose="020B0509050203000203" pitchFamily="49" charset="0"/>
              </a:defRPr>
            </a:lvl1pPr>
          </a:lstStyle>
          <a:p>
            <a:endParaRPr lang="en-US" sz="1200" dirty="0"/>
          </a:p>
        </p:txBody>
      </p:sp>
      <p:sp>
        <p:nvSpPr>
          <p:cNvPr id="4" name="Footer Placeholder 3">
            <a:extLst>
              <a:ext uri="{FF2B5EF4-FFF2-40B4-BE49-F238E27FC236}">
                <a16:creationId xmlns:a16="http://schemas.microsoft.com/office/drawing/2014/main" id="{EA1E3139-9758-B676-2985-5CD5EB343896}"/>
              </a:ext>
            </a:extLst>
          </p:cNvPr>
          <p:cNvSpPr>
            <a:spLocks noGrp="1"/>
          </p:cNvSpPr>
          <p:nvPr>
            <p:ph type="ftr" sz="quarter" idx="11"/>
          </p:nvPr>
        </p:nvSpPr>
        <p:spPr/>
        <p:txBody>
          <a:bodyPr/>
          <a:lstStyle>
            <a:lvl1pPr>
              <a:defRPr>
                <a:latin typeface="IBM Plex Mono" panose="020B0509050203000203" pitchFamily="49" charset="0"/>
              </a:defRPr>
            </a:lvl1pPr>
          </a:lstStyle>
          <a:p>
            <a:endParaRPr lang="en-US" dirty="0">
              <a:latin typeface="IBM Plex Mono" panose="020B0509050203000203" pitchFamily="49" charset="0"/>
            </a:endParaRPr>
          </a:p>
        </p:txBody>
      </p:sp>
      <p:sp>
        <p:nvSpPr>
          <p:cNvPr id="5" name="Slide Number Placeholder 4">
            <a:extLst>
              <a:ext uri="{FF2B5EF4-FFF2-40B4-BE49-F238E27FC236}">
                <a16:creationId xmlns:a16="http://schemas.microsoft.com/office/drawing/2014/main" id="{95BD117B-D06E-A760-31B0-BE759B86CA71}"/>
              </a:ext>
            </a:extLst>
          </p:cNvPr>
          <p:cNvSpPr>
            <a:spLocks noGrp="1"/>
          </p:cNvSpPr>
          <p:nvPr>
            <p:ph type="sldNum" sz="quarter" idx="12"/>
          </p:nvPr>
        </p:nvSpPr>
        <p:spPr/>
        <p:txBody>
          <a:bodyPr/>
          <a:lstStyle/>
          <a:p>
            <a:fld id="{6E0BF1B8-D21A-4F3D-9AC2-7B4845C33A0F}" type="slidenum">
              <a:rPr lang="en-US" smtClean="0"/>
              <a:t>‹#›</a:t>
            </a:fld>
            <a:endParaRPr lang="en-US" dirty="0"/>
          </a:p>
        </p:txBody>
      </p:sp>
    </p:spTree>
    <p:extLst>
      <p:ext uri="{BB962C8B-B14F-4D97-AF65-F5344CB8AC3E}">
        <p14:creationId xmlns:p14="http://schemas.microsoft.com/office/powerpoint/2010/main" val="1541783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Imag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2A7F-13E8-3861-3535-AC1A86962A27}"/>
              </a:ext>
            </a:extLst>
          </p:cNvPr>
          <p:cNvSpPr>
            <a:spLocks noGrp="1"/>
          </p:cNvSpPr>
          <p:nvPr>
            <p:ph type="title" hasCustomPrompt="1"/>
          </p:nvPr>
        </p:nvSpPr>
        <p:spPr>
          <a:xfrm>
            <a:off x="0" y="-1325563"/>
            <a:ext cx="10515600" cy="1325563"/>
          </a:xfrm>
        </p:spPr>
        <p:txBody>
          <a:bodyPr/>
          <a:lstStyle>
            <a:lvl1pPr>
              <a:defRPr/>
            </a:lvl1pPr>
          </a:lstStyle>
          <a:p>
            <a:r>
              <a:rPr lang="en-US" dirty="0"/>
              <a:t>Slide Title for Screen Reader</a:t>
            </a:r>
          </a:p>
        </p:txBody>
      </p:sp>
      <p:sp>
        <p:nvSpPr>
          <p:cNvPr id="3" name="Date Placeholder 2">
            <a:extLst>
              <a:ext uri="{FF2B5EF4-FFF2-40B4-BE49-F238E27FC236}">
                <a16:creationId xmlns:a16="http://schemas.microsoft.com/office/drawing/2014/main" id="{7F994A62-C083-A3BE-8425-AEA01F777588}"/>
              </a:ext>
            </a:extLst>
          </p:cNvPr>
          <p:cNvSpPr>
            <a:spLocks noGrp="1"/>
          </p:cNvSpPr>
          <p:nvPr>
            <p:ph type="dt" sz="half" idx="10"/>
          </p:nvPr>
        </p:nvSpPr>
        <p:spPr>
          <a:xfrm>
            <a:off x="-16933" y="6324600"/>
            <a:ext cx="855133" cy="365125"/>
          </a:xfrm>
          <a:prstGeom prst="rect">
            <a:avLst/>
          </a:prstGeom>
        </p:spPr>
        <p:txBody>
          <a:bodyPr/>
          <a:lstStyle>
            <a:lvl1pPr>
              <a:defRPr>
                <a:latin typeface="Calibri" panose="020F0502020204030204" pitchFamily="34" charset="0"/>
              </a:defRPr>
            </a:lvl1pPr>
          </a:lstStyle>
          <a:p>
            <a:endParaRPr lang="en-US" dirty="0"/>
          </a:p>
        </p:txBody>
      </p:sp>
      <p:sp>
        <p:nvSpPr>
          <p:cNvPr id="4" name="Footer Placeholder 3">
            <a:extLst>
              <a:ext uri="{FF2B5EF4-FFF2-40B4-BE49-F238E27FC236}">
                <a16:creationId xmlns:a16="http://schemas.microsoft.com/office/drawing/2014/main" id="{EA1E3139-9758-B676-2985-5CD5EB34389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5BD117B-D06E-A760-31B0-BE759B86CA71}"/>
              </a:ext>
            </a:extLst>
          </p:cNvPr>
          <p:cNvSpPr>
            <a:spLocks noGrp="1"/>
          </p:cNvSpPr>
          <p:nvPr>
            <p:ph type="sldNum" sz="quarter" idx="12"/>
          </p:nvPr>
        </p:nvSpPr>
        <p:spPr/>
        <p:txBody>
          <a:bodyPr/>
          <a:lstStyle/>
          <a:p>
            <a:fld id="{6E0BF1B8-D21A-4F3D-9AC2-7B4845C33A0F}" type="slidenum">
              <a:rPr lang="en-US" smtClean="0"/>
              <a:t>‹#›</a:t>
            </a:fld>
            <a:endParaRPr lang="en-US" dirty="0"/>
          </a:p>
        </p:txBody>
      </p:sp>
    </p:spTree>
    <p:extLst>
      <p:ext uri="{BB962C8B-B14F-4D97-AF65-F5344CB8AC3E}">
        <p14:creationId xmlns:p14="http://schemas.microsoft.com/office/powerpoint/2010/main" val="378189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Divi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2A7F-13E8-3861-3535-AC1A86962A27}"/>
              </a:ext>
            </a:extLst>
          </p:cNvPr>
          <p:cNvSpPr>
            <a:spLocks noGrp="1"/>
          </p:cNvSpPr>
          <p:nvPr>
            <p:ph type="title" hasCustomPrompt="1"/>
          </p:nvPr>
        </p:nvSpPr>
        <p:spPr>
          <a:xfrm>
            <a:off x="0" y="2766219"/>
            <a:ext cx="12192000" cy="1325563"/>
          </a:xfrm>
        </p:spPr>
        <p:txBody>
          <a:bodyPr/>
          <a:lstStyle>
            <a:lvl1pPr algn="ctr">
              <a:defRPr>
                <a:latin typeface="JetBrains Mono" panose="02000009000000000000" pitchFamily="49" charset="0"/>
                <a:ea typeface="JetBrains Mono" panose="02000009000000000000" pitchFamily="49" charset="0"/>
                <a:cs typeface="JetBrains Mono" panose="02000009000000000000" pitchFamily="49" charset="0"/>
              </a:defRPr>
            </a:lvl1pPr>
          </a:lstStyle>
          <a:p>
            <a:r>
              <a:rPr lang="en-US" dirty="0"/>
              <a:t>Section Divider</a:t>
            </a:r>
          </a:p>
        </p:txBody>
      </p:sp>
      <p:sp>
        <p:nvSpPr>
          <p:cNvPr id="3" name="Date Placeholder 2">
            <a:extLst>
              <a:ext uri="{FF2B5EF4-FFF2-40B4-BE49-F238E27FC236}">
                <a16:creationId xmlns:a16="http://schemas.microsoft.com/office/drawing/2014/main" id="{7F994A62-C083-A3BE-8425-AEA01F777588}"/>
              </a:ext>
            </a:extLst>
          </p:cNvPr>
          <p:cNvSpPr>
            <a:spLocks noGrp="1"/>
          </p:cNvSpPr>
          <p:nvPr>
            <p:ph type="dt" sz="half" idx="10"/>
          </p:nvPr>
        </p:nvSpPr>
        <p:spPr>
          <a:xfrm>
            <a:off x="-16933" y="6324600"/>
            <a:ext cx="855133" cy="365125"/>
          </a:xfrm>
          <a:prstGeom prst="rect">
            <a:avLst/>
          </a:prstGeom>
        </p:spPr>
        <p:txBody>
          <a:bodyPr/>
          <a:lstStyle>
            <a:lvl1pPr>
              <a:defRPr>
                <a:latin typeface="Calibri" panose="020F0502020204030204" pitchFamily="34" charset="0"/>
              </a:defRPr>
            </a:lvl1pPr>
          </a:lstStyle>
          <a:p>
            <a:endParaRPr lang="en-US" dirty="0"/>
          </a:p>
        </p:txBody>
      </p:sp>
      <p:sp>
        <p:nvSpPr>
          <p:cNvPr id="4" name="Footer Placeholder 3">
            <a:extLst>
              <a:ext uri="{FF2B5EF4-FFF2-40B4-BE49-F238E27FC236}">
                <a16:creationId xmlns:a16="http://schemas.microsoft.com/office/drawing/2014/main" id="{EA1E3139-9758-B676-2985-5CD5EB34389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5BD117B-D06E-A760-31B0-BE759B86CA71}"/>
              </a:ext>
            </a:extLst>
          </p:cNvPr>
          <p:cNvSpPr>
            <a:spLocks noGrp="1"/>
          </p:cNvSpPr>
          <p:nvPr>
            <p:ph type="sldNum" sz="quarter" idx="12"/>
          </p:nvPr>
        </p:nvSpPr>
        <p:spPr/>
        <p:txBody>
          <a:bodyPr/>
          <a:lstStyle/>
          <a:p>
            <a:fld id="{6E0BF1B8-D21A-4F3D-9AC2-7B4845C33A0F}" type="slidenum">
              <a:rPr lang="en-US" smtClean="0"/>
              <a:t>‹#›</a:t>
            </a:fld>
            <a:endParaRPr lang="en-US" dirty="0"/>
          </a:p>
        </p:txBody>
      </p:sp>
    </p:spTree>
    <p:extLst>
      <p:ext uri="{BB962C8B-B14F-4D97-AF65-F5344CB8AC3E}">
        <p14:creationId xmlns:p14="http://schemas.microsoft.com/office/powerpoint/2010/main" val="2861155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New Artic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2A7F-13E8-3861-3535-AC1A86962A27}"/>
              </a:ext>
            </a:extLst>
          </p:cNvPr>
          <p:cNvSpPr>
            <a:spLocks noGrp="1"/>
          </p:cNvSpPr>
          <p:nvPr>
            <p:ph type="title" hasCustomPrompt="1"/>
          </p:nvPr>
        </p:nvSpPr>
        <p:spPr>
          <a:xfrm>
            <a:off x="0" y="-1325563"/>
            <a:ext cx="10515600" cy="1325563"/>
          </a:xfrm>
        </p:spPr>
        <p:txBody>
          <a:bodyPr/>
          <a:lstStyle>
            <a:lvl1pPr>
              <a:defRPr/>
            </a:lvl1pPr>
          </a:lstStyle>
          <a:p>
            <a:r>
              <a:rPr lang="en-US" dirty="0"/>
              <a:t>Title for Screen Reader</a:t>
            </a:r>
          </a:p>
        </p:txBody>
      </p:sp>
      <p:sp>
        <p:nvSpPr>
          <p:cNvPr id="3" name="Date Placeholder 2">
            <a:extLst>
              <a:ext uri="{FF2B5EF4-FFF2-40B4-BE49-F238E27FC236}">
                <a16:creationId xmlns:a16="http://schemas.microsoft.com/office/drawing/2014/main" id="{7F994A62-C083-A3BE-8425-AEA01F777588}"/>
              </a:ext>
            </a:extLst>
          </p:cNvPr>
          <p:cNvSpPr>
            <a:spLocks noGrp="1"/>
          </p:cNvSpPr>
          <p:nvPr>
            <p:ph type="dt" sz="half" idx="10"/>
          </p:nvPr>
        </p:nvSpPr>
        <p:spPr>
          <a:xfrm>
            <a:off x="-16933" y="6324600"/>
            <a:ext cx="855133" cy="365125"/>
          </a:xfrm>
          <a:prstGeom prst="rect">
            <a:avLst/>
          </a:prstGeom>
        </p:spPr>
        <p:txBody>
          <a:bodyPr/>
          <a:lstStyle>
            <a:lvl1pPr>
              <a:defRPr>
                <a:latin typeface="Calibri" panose="020F0502020204030204" pitchFamily="34" charset="0"/>
              </a:defRPr>
            </a:lvl1pPr>
          </a:lstStyle>
          <a:p>
            <a:endParaRPr lang="en-US" dirty="0"/>
          </a:p>
        </p:txBody>
      </p:sp>
      <p:sp>
        <p:nvSpPr>
          <p:cNvPr id="4" name="Footer Placeholder 3">
            <a:extLst>
              <a:ext uri="{FF2B5EF4-FFF2-40B4-BE49-F238E27FC236}">
                <a16:creationId xmlns:a16="http://schemas.microsoft.com/office/drawing/2014/main" id="{EA1E3139-9758-B676-2985-5CD5EB34389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5BD117B-D06E-A760-31B0-BE759B86CA71}"/>
              </a:ext>
            </a:extLst>
          </p:cNvPr>
          <p:cNvSpPr>
            <a:spLocks noGrp="1"/>
          </p:cNvSpPr>
          <p:nvPr>
            <p:ph type="sldNum" sz="quarter" idx="12"/>
          </p:nvPr>
        </p:nvSpPr>
        <p:spPr/>
        <p:txBody>
          <a:bodyPr/>
          <a:lstStyle/>
          <a:p>
            <a:fld id="{6E0BF1B8-D21A-4F3D-9AC2-7B4845C33A0F}" type="slidenum">
              <a:rPr lang="en-US" smtClean="0"/>
              <a:t>‹#›</a:t>
            </a:fld>
            <a:endParaRPr lang="en-US" dirty="0"/>
          </a:p>
        </p:txBody>
      </p:sp>
      <p:sp>
        <p:nvSpPr>
          <p:cNvPr id="31" name="Rectangle 30">
            <a:extLst>
              <a:ext uri="{FF2B5EF4-FFF2-40B4-BE49-F238E27FC236}">
                <a16:creationId xmlns:a16="http://schemas.microsoft.com/office/drawing/2014/main" id="{F1F88851-1453-23AE-1C7F-119293BFD26E}"/>
              </a:ext>
            </a:extLst>
          </p:cNvPr>
          <p:cNvSpPr/>
          <p:nvPr userDrawn="1"/>
        </p:nvSpPr>
        <p:spPr>
          <a:xfrm>
            <a:off x="8746067" y="7065433"/>
            <a:ext cx="1845733" cy="55456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sp>
        <p:nvSpPr>
          <p:cNvPr id="6" name="Rectangle 5">
            <a:extLst>
              <a:ext uri="{FF2B5EF4-FFF2-40B4-BE49-F238E27FC236}">
                <a16:creationId xmlns:a16="http://schemas.microsoft.com/office/drawing/2014/main" id="{8A90FEAF-01A3-2636-BD71-108BAFBCE2DB}"/>
              </a:ext>
            </a:extLst>
          </p:cNvPr>
          <p:cNvSpPr/>
          <p:nvPr userDrawn="1"/>
        </p:nvSpPr>
        <p:spPr>
          <a:xfrm>
            <a:off x="0" y="0"/>
            <a:ext cx="12192000" cy="685800"/>
          </a:xfrm>
          <a:prstGeom prst="rect">
            <a:avLst/>
          </a:prstGeom>
          <a:solidFill>
            <a:schemeClr val="accent2"/>
          </a:solidFill>
          <a:ln>
            <a:solidFill>
              <a:srgbClr val="33FF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US" dirty="0">
                <a:solidFill>
                  <a:schemeClr val="accent5">
                    <a:lumMod val="50000"/>
                  </a:schemeClr>
                </a:solidFill>
                <a:latin typeface="Calibri" panose="020F0502020204030204" pitchFamily="34" charset="0"/>
              </a:rPr>
              <a:t>                Publisher Masthead</a:t>
            </a:r>
          </a:p>
        </p:txBody>
      </p:sp>
    </p:spTree>
    <p:extLst>
      <p:ext uri="{BB962C8B-B14F-4D97-AF65-F5344CB8AC3E}">
        <p14:creationId xmlns:p14="http://schemas.microsoft.com/office/powerpoint/2010/main" val="427223513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5" orient="horz" pos="72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3EDF2-158F-0E74-8532-67FAD350BD48}"/>
              </a:ext>
            </a:extLst>
          </p:cNvPr>
          <p:cNvSpPr>
            <a:spLocks noGrp="1"/>
          </p:cNvSpPr>
          <p:nvPr>
            <p:ph type="title"/>
          </p:nvPr>
        </p:nvSpPr>
        <p:spPr/>
        <p:txBody>
          <a:bodyPr/>
          <a:lstStyle>
            <a:lvl1pPr>
              <a:defRPr>
                <a:latin typeface="JetBrains Mono" panose="02000009000000000000" pitchFamily="49" charset="0"/>
                <a:ea typeface="JetBrains Mono" panose="02000009000000000000" pitchFamily="49" charset="0"/>
                <a:cs typeface="JetBrains Mono" panose="02000009000000000000" pitchFamily="49"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D1B54487-E13C-6347-DE32-2D8280CDC2EC}"/>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A46BA28-7188-FFCB-41AA-60B0CF8EDE22}"/>
              </a:ext>
            </a:extLst>
          </p:cNvPr>
          <p:cNvSpPr>
            <a:spLocks noGrp="1"/>
          </p:cNvSpPr>
          <p:nvPr>
            <p:ph type="dt" sz="half" idx="10"/>
          </p:nvPr>
        </p:nvSpPr>
        <p:spPr>
          <a:xfrm>
            <a:off x="-16933" y="6324600"/>
            <a:ext cx="855133" cy="365125"/>
          </a:xfrm>
          <a:prstGeom prst="rect">
            <a:avLst/>
          </a:prstGeom>
        </p:spPr>
        <p:txBody>
          <a:bodyPr/>
          <a:lstStyle>
            <a:lvl1pPr>
              <a:defRPr>
                <a:latin typeface="Calibri" panose="020F0502020204030204" pitchFamily="34" charset="0"/>
              </a:defRPr>
            </a:lvl1pPr>
          </a:lstStyle>
          <a:p>
            <a:endParaRPr lang="en-US" dirty="0"/>
          </a:p>
        </p:txBody>
      </p:sp>
      <p:sp>
        <p:nvSpPr>
          <p:cNvPr id="5" name="Footer Placeholder 4">
            <a:extLst>
              <a:ext uri="{FF2B5EF4-FFF2-40B4-BE49-F238E27FC236}">
                <a16:creationId xmlns:a16="http://schemas.microsoft.com/office/drawing/2014/main" id="{F080F6F6-08D0-66AC-4DA3-5E704DF2B7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89391D8-F850-DD57-D38D-24576CED8C5C}"/>
              </a:ext>
            </a:extLst>
          </p:cNvPr>
          <p:cNvSpPr>
            <a:spLocks noGrp="1"/>
          </p:cNvSpPr>
          <p:nvPr>
            <p:ph type="sldNum" sz="quarter" idx="12"/>
          </p:nvPr>
        </p:nvSpPr>
        <p:spPr/>
        <p:txBody>
          <a:bodyPr/>
          <a:lstStyle/>
          <a:p>
            <a:fld id="{6E0BF1B8-D21A-4F3D-9AC2-7B4845C33A0F}" type="slidenum">
              <a:rPr lang="en-US" smtClean="0"/>
              <a:t>‹#›</a:t>
            </a:fld>
            <a:endParaRPr lang="en-US" dirty="0"/>
          </a:p>
        </p:txBody>
      </p:sp>
    </p:spTree>
    <p:extLst>
      <p:ext uri="{BB962C8B-B14F-4D97-AF65-F5344CB8AC3E}">
        <p14:creationId xmlns:p14="http://schemas.microsoft.com/office/powerpoint/2010/main" val="60900636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7EC56-7148-BB33-C779-29304374A309}"/>
              </a:ext>
            </a:extLst>
          </p:cNvPr>
          <p:cNvSpPr>
            <a:spLocks noGrp="1"/>
          </p:cNvSpPr>
          <p:nvPr>
            <p:ph type="title" hasCustomPrompt="1"/>
          </p:nvPr>
        </p:nvSpPr>
        <p:spPr/>
        <p:txBody>
          <a:bodyPr/>
          <a:lstStyle>
            <a:lvl1pPr>
              <a:defRPr>
                <a:latin typeface="JetBrains Mono" panose="02000009000000000000" pitchFamily="49" charset="0"/>
                <a:ea typeface="JetBrains Mono" panose="02000009000000000000" pitchFamily="49" charset="0"/>
                <a:cs typeface="JetBrains Mono" panose="02000009000000000000" pitchFamily="49" charset="0"/>
              </a:defRPr>
            </a:lvl1pPr>
          </a:lstStyle>
          <a:p>
            <a:r>
              <a:rPr lang="en-US" dirty="0"/>
              <a:t>Slide Title</a:t>
            </a:r>
          </a:p>
        </p:txBody>
      </p:sp>
      <p:sp>
        <p:nvSpPr>
          <p:cNvPr id="3" name="Content Placeholder 2">
            <a:extLst>
              <a:ext uri="{FF2B5EF4-FFF2-40B4-BE49-F238E27FC236}">
                <a16:creationId xmlns:a16="http://schemas.microsoft.com/office/drawing/2014/main" id="{2F8C4070-F2A6-1790-6790-4C9FA01ACC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812D2E-CBDC-B5FC-3A9A-19C6081AF611}"/>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896246-DD2A-CC14-909C-F54A6988D125}"/>
              </a:ext>
            </a:extLst>
          </p:cNvPr>
          <p:cNvSpPr>
            <a:spLocks noGrp="1"/>
          </p:cNvSpPr>
          <p:nvPr>
            <p:ph type="dt" sz="half" idx="10"/>
          </p:nvPr>
        </p:nvSpPr>
        <p:spPr>
          <a:xfrm>
            <a:off x="-16933" y="6324600"/>
            <a:ext cx="855133" cy="365125"/>
          </a:xfrm>
          <a:prstGeom prst="rect">
            <a:avLst/>
          </a:prstGeom>
        </p:spPr>
        <p:txBody>
          <a:bodyPr/>
          <a:lstStyle>
            <a:lvl1pPr>
              <a:defRPr>
                <a:latin typeface="Calibri" panose="020F0502020204030204" pitchFamily="34" charset="0"/>
              </a:defRPr>
            </a:lvl1pPr>
          </a:lstStyle>
          <a:p>
            <a:endParaRPr lang="en-US" dirty="0"/>
          </a:p>
        </p:txBody>
      </p:sp>
      <p:sp>
        <p:nvSpPr>
          <p:cNvPr id="6" name="Footer Placeholder 5">
            <a:extLst>
              <a:ext uri="{FF2B5EF4-FFF2-40B4-BE49-F238E27FC236}">
                <a16:creationId xmlns:a16="http://schemas.microsoft.com/office/drawing/2014/main" id="{5A125E79-CC7C-9440-8AFF-E73546EFAB0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FE08DB9-90DB-7FFF-2157-0C1E95272477}"/>
              </a:ext>
            </a:extLst>
          </p:cNvPr>
          <p:cNvSpPr>
            <a:spLocks noGrp="1"/>
          </p:cNvSpPr>
          <p:nvPr>
            <p:ph type="sldNum" sz="quarter" idx="12"/>
          </p:nvPr>
        </p:nvSpPr>
        <p:spPr/>
        <p:txBody>
          <a:bodyPr/>
          <a:lstStyle/>
          <a:p>
            <a:fld id="{6E0BF1B8-D21A-4F3D-9AC2-7B4845C33A0F}" type="slidenum">
              <a:rPr lang="en-US" smtClean="0"/>
              <a:t>‹#›</a:t>
            </a:fld>
            <a:endParaRPr lang="en-US" dirty="0"/>
          </a:p>
        </p:txBody>
      </p:sp>
    </p:spTree>
    <p:extLst>
      <p:ext uri="{BB962C8B-B14F-4D97-AF65-F5344CB8AC3E}">
        <p14:creationId xmlns:p14="http://schemas.microsoft.com/office/powerpoint/2010/main" val="1354182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4C5BA-53AE-F540-2008-D6D6976737B6}"/>
              </a:ext>
            </a:extLst>
          </p:cNvPr>
          <p:cNvSpPr>
            <a:spLocks noGrp="1"/>
          </p:cNvSpPr>
          <p:nvPr>
            <p:ph type="title" hasCustomPrompt="1"/>
          </p:nvPr>
        </p:nvSpPr>
        <p:spPr>
          <a:xfrm>
            <a:off x="839788" y="365125"/>
            <a:ext cx="10515600" cy="1325563"/>
          </a:xfrm>
        </p:spPr>
        <p:txBody>
          <a:bodyPr/>
          <a:lstStyle>
            <a:lvl1pPr>
              <a:defRPr>
                <a:latin typeface="JetBrains Mono" panose="02000009000000000000" pitchFamily="49" charset="0"/>
                <a:ea typeface="JetBrains Mono" panose="02000009000000000000" pitchFamily="49" charset="0"/>
                <a:cs typeface="JetBrains Mono" panose="02000009000000000000" pitchFamily="49" charset="0"/>
              </a:defRPr>
            </a:lvl1pPr>
          </a:lstStyle>
          <a:p>
            <a:r>
              <a:rPr lang="en-US" dirty="0"/>
              <a:t>Slide Title</a:t>
            </a:r>
          </a:p>
        </p:txBody>
      </p:sp>
      <p:sp>
        <p:nvSpPr>
          <p:cNvPr id="3" name="Text Placeholder 2">
            <a:extLst>
              <a:ext uri="{FF2B5EF4-FFF2-40B4-BE49-F238E27FC236}">
                <a16:creationId xmlns:a16="http://schemas.microsoft.com/office/drawing/2014/main" id="{505D15C4-4F11-B7C2-6225-1A040769DA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CF457E-B094-7E17-C716-9A9A9ED83A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5AF70CC-FC33-EB4F-6F4F-9BEEAC6F49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B11444-C264-A8DA-92D9-D7777CD0AF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7EB2319-E4E3-58F6-60DA-3287EB072084}"/>
              </a:ext>
            </a:extLst>
          </p:cNvPr>
          <p:cNvSpPr>
            <a:spLocks noGrp="1"/>
          </p:cNvSpPr>
          <p:nvPr>
            <p:ph type="dt" sz="half" idx="10"/>
          </p:nvPr>
        </p:nvSpPr>
        <p:spPr>
          <a:xfrm>
            <a:off x="-16933" y="6324600"/>
            <a:ext cx="855133" cy="365125"/>
          </a:xfrm>
          <a:prstGeom prst="rect">
            <a:avLst/>
          </a:prstGeom>
        </p:spPr>
        <p:txBody>
          <a:bodyPr/>
          <a:lstStyle>
            <a:lvl1pPr>
              <a:defRPr>
                <a:latin typeface="Calibri" panose="020F0502020204030204" pitchFamily="34" charset="0"/>
              </a:defRPr>
            </a:lvl1pPr>
          </a:lstStyle>
          <a:p>
            <a:endParaRPr lang="en-US" dirty="0"/>
          </a:p>
        </p:txBody>
      </p:sp>
      <p:sp>
        <p:nvSpPr>
          <p:cNvPr id="8" name="Footer Placeholder 7">
            <a:extLst>
              <a:ext uri="{FF2B5EF4-FFF2-40B4-BE49-F238E27FC236}">
                <a16:creationId xmlns:a16="http://schemas.microsoft.com/office/drawing/2014/main" id="{E867A155-3C2E-37CE-3E57-6318E3B632F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2D28E21-25D4-9AC6-8660-F0315534A0F8}"/>
              </a:ext>
            </a:extLst>
          </p:cNvPr>
          <p:cNvSpPr>
            <a:spLocks noGrp="1"/>
          </p:cNvSpPr>
          <p:nvPr>
            <p:ph type="sldNum" sz="quarter" idx="12"/>
          </p:nvPr>
        </p:nvSpPr>
        <p:spPr/>
        <p:txBody>
          <a:bodyPr/>
          <a:lstStyle/>
          <a:p>
            <a:fld id="{6E0BF1B8-D21A-4F3D-9AC2-7B4845C33A0F}" type="slidenum">
              <a:rPr lang="en-US" smtClean="0"/>
              <a:t>‹#›</a:t>
            </a:fld>
            <a:endParaRPr lang="en-US" dirty="0"/>
          </a:p>
        </p:txBody>
      </p:sp>
    </p:spTree>
    <p:extLst>
      <p:ext uri="{BB962C8B-B14F-4D97-AF65-F5344CB8AC3E}">
        <p14:creationId xmlns:p14="http://schemas.microsoft.com/office/powerpoint/2010/main" val="3539209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E77414-69B3-BCB5-BE03-6100F6ACE67D}"/>
              </a:ext>
            </a:extLst>
          </p:cNvPr>
          <p:cNvSpPr>
            <a:spLocks noGrp="1"/>
          </p:cNvSpPr>
          <p:nvPr>
            <p:ph type="dt" sz="half" idx="10"/>
          </p:nvPr>
        </p:nvSpPr>
        <p:spPr>
          <a:xfrm>
            <a:off x="-16933" y="6324600"/>
            <a:ext cx="855133" cy="365125"/>
          </a:xfrm>
          <a:prstGeom prst="rect">
            <a:avLst/>
          </a:prstGeom>
        </p:spPr>
        <p:txBody>
          <a:bodyPr/>
          <a:lstStyle>
            <a:lvl1pPr>
              <a:defRPr>
                <a:latin typeface="Calibri" panose="020F0502020204030204" pitchFamily="34" charset="0"/>
              </a:defRPr>
            </a:lvl1pPr>
          </a:lstStyle>
          <a:p>
            <a:endParaRPr lang="en-US" dirty="0"/>
          </a:p>
        </p:txBody>
      </p:sp>
      <p:sp>
        <p:nvSpPr>
          <p:cNvPr id="3" name="Footer Placeholder 2">
            <a:extLst>
              <a:ext uri="{FF2B5EF4-FFF2-40B4-BE49-F238E27FC236}">
                <a16:creationId xmlns:a16="http://schemas.microsoft.com/office/drawing/2014/main" id="{5F223FB3-C366-CEE8-7FAB-480C97688B4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DF0D586F-B8B3-8EBB-9D20-755F7A916D4C}"/>
              </a:ext>
            </a:extLst>
          </p:cNvPr>
          <p:cNvSpPr>
            <a:spLocks noGrp="1"/>
          </p:cNvSpPr>
          <p:nvPr>
            <p:ph type="sldNum" sz="quarter" idx="12"/>
          </p:nvPr>
        </p:nvSpPr>
        <p:spPr/>
        <p:txBody>
          <a:bodyPr/>
          <a:lstStyle/>
          <a:p>
            <a:fld id="{6E0BF1B8-D21A-4F3D-9AC2-7B4845C33A0F}" type="slidenum">
              <a:rPr lang="en-US" smtClean="0"/>
              <a:t>‹#›</a:t>
            </a:fld>
            <a:endParaRPr lang="en-US" dirty="0"/>
          </a:p>
        </p:txBody>
      </p:sp>
    </p:spTree>
    <p:extLst>
      <p:ext uri="{BB962C8B-B14F-4D97-AF65-F5344CB8AC3E}">
        <p14:creationId xmlns:p14="http://schemas.microsoft.com/office/powerpoint/2010/main" val="2779943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FB98F-8C3E-4E52-751E-7D0693B51529}"/>
              </a:ext>
            </a:extLst>
          </p:cNvPr>
          <p:cNvSpPr>
            <a:spLocks noGrp="1"/>
          </p:cNvSpPr>
          <p:nvPr>
            <p:ph type="title"/>
          </p:nvPr>
        </p:nvSpPr>
        <p:spPr>
          <a:xfrm>
            <a:off x="839788" y="457200"/>
            <a:ext cx="3932237" cy="1600200"/>
          </a:xfrm>
        </p:spPr>
        <p:txBody>
          <a:bodyPr anchor="b"/>
          <a:lstStyle>
            <a:lvl1pPr>
              <a:defRPr sz="3200">
                <a:latin typeface="JetBrains Mono" panose="02000009000000000000" pitchFamily="49" charset="0"/>
                <a:ea typeface="JetBrains Mono" panose="02000009000000000000" pitchFamily="49" charset="0"/>
                <a:cs typeface="JetBrains Mono" panose="02000009000000000000" pitchFamily="49"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CFC41717-EED3-785F-62EC-36EBCC7361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E25BEEF-4F01-EEBA-4B3D-7D0D5AD47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6EFE0E-AC23-2148-60E2-9C2E11CBA2AF}"/>
              </a:ext>
            </a:extLst>
          </p:cNvPr>
          <p:cNvSpPr>
            <a:spLocks noGrp="1"/>
          </p:cNvSpPr>
          <p:nvPr>
            <p:ph type="dt" sz="half" idx="10"/>
          </p:nvPr>
        </p:nvSpPr>
        <p:spPr>
          <a:xfrm>
            <a:off x="-16933" y="6324600"/>
            <a:ext cx="855133" cy="365125"/>
          </a:xfrm>
          <a:prstGeom prst="rect">
            <a:avLst/>
          </a:prstGeom>
        </p:spPr>
        <p:txBody>
          <a:bodyPr/>
          <a:lstStyle>
            <a:lvl1pPr>
              <a:defRPr>
                <a:latin typeface="Calibri" panose="020F0502020204030204" pitchFamily="34" charset="0"/>
              </a:defRPr>
            </a:lvl1pPr>
          </a:lstStyle>
          <a:p>
            <a:endParaRPr lang="en-US" dirty="0"/>
          </a:p>
        </p:txBody>
      </p:sp>
      <p:sp>
        <p:nvSpPr>
          <p:cNvPr id="6" name="Footer Placeholder 5">
            <a:extLst>
              <a:ext uri="{FF2B5EF4-FFF2-40B4-BE49-F238E27FC236}">
                <a16:creationId xmlns:a16="http://schemas.microsoft.com/office/drawing/2014/main" id="{07452DCA-1252-6F2B-133B-8DDE97262C0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F00DF22-6267-BE7A-6C3B-66FC469B7D65}"/>
              </a:ext>
            </a:extLst>
          </p:cNvPr>
          <p:cNvSpPr>
            <a:spLocks noGrp="1"/>
          </p:cNvSpPr>
          <p:nvPr>
            <p:ph type="sldNum" sz="quarter" idx="12"/>
          </p:nvPr>
        </p:nvSpPr>
        <p:spPr/>
        <p:txBody>
          <a:bodyPr/>
          <a:lstStyle/>
          <a:p>
            <a:fld id="{6E0BF1B8-D21A-4F3D-9AC2-7B4845C33A0F}" type="slidenum">
              <a:rPr lang="en-US" smtClean="0"/>
              <a:t>‹#›</a:t>
            </a:fld>
            <a:endParaRPr lang="en-US" dirty="0"/>
          </a:p>
        </p:txBody>
      </p:sp>
    </p:spTree>
    <p:extLst>
      <p:ext uri="{BB962C8B-B14F-4D97-AF65-F5344CB8AC3E}">
        <p14:creationId xmlns:p14="http://schemas.microsoft.com/office/powerpoint/2010/main" val="939179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F6ABB-BDE4-5607-4421-483E7E00CD89}"/>
              </a:ext>
            </a:extLst>
          </p:cNvPr>
          <p:cNvSpPr>
            <a:spLocks noGrp="1"/>
          </p:cNvSpPr>
          <p:nvPr>
            <p:ph type="title"/>
          </p:nvPr>
        </p:nvSpPr>
        <p:spPr>
          <a:xfrm>
            <a:off x="839788" y="457200"/>
            <a:ext cx="3932237" cy="1600200"/>
          </a:xfrm>
        </p:spPr>
        <p:txBody>
          <a:bodyPr anchor="b"/>
          <a:lstStyle>
            <a:lvl1pPr>
              <a:defRPr sz="3200">
                <a:latin typeface="JetBrains Mono" panose="02000009000000000000" pitchFamily="49" charset="0"/>
                <a:ea typeface="JetBrains Mono" panose="02000009000000000000" pitchFamily="49" charset="0"/>
                <a:cs typeface="JetBrains Mono" panose="02000009000000000000" pitchFamily="49"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D8188B7D-2479-B25E-27B4-2CCDC1A823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A5BFB80-EA7F-822F-E5EE-CEEAA7FA5E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640D78-A33B-F585-23AC-68C99BE02DE9}"/>
              </a:ext>
            </a:extLst>
          </p:cNvPr>
          <p:cNvSpPr>
            <a:spLocks noGrp="1"/>
          </p:cNvSpPr>
          <p:nvPr>
            <p:ph type="dt" sz="half" idx="10"/>
          </p:nvPr>
        </p:nvSpPr>
        <p:spPr>
          <a:xfrm>
            <a:off x="-16933" y="6324600"/>
            <a:ext cx="855133" cy="365125"/>
          </a:xfrm>
          <a:prstGeom prst="rect">
            <a:avLst/>
          </a:prstGeom>
        </p:spPr>
        <p:txBody>
          <a:bodyPr/>
          <a:lstStyle>
            <a:lvl1pPr>
              <a:defRPr>
                <a:latin typeface="Calibri" panose="020F0502020204030204" pitchFamily="34" charset="0"/>
              </a:defRPr>
            </a:lvl1pPr>
          </a:lstStyle>
          <a:p>
            <a:endParaRPr lang="en-US" dirty="0"/>
          </a:p>
        </p:txBody>
      </p:sp>
      <p:sp>
        <p:nvSpPr>
          <p:cNvPr id="6" name="Footer Placeholder 5">
            <a:extLst>
              <a:ext uri="{FF2B5EF4-FFF2-40B4-BE49-F238E27FC236}">
                <a16:creationId xmlns:a16="http://schemas.microsoft.com/office/drawing/2014/main" id="{5DD79690-C228-E263-219B-82F3746823F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743FCD6-787A-E21C-01B9-3222327926CC}"/>
              </a:ext>
            </a:extLst>
          </p:cNvPr>
          <p:cNvSpPr>
            <a:spLocks noGrp="1"/>
          </p:cNvSpPr>
          <p:nvPr>
            <p:ph type="sldNum" sz="quarter" idx="12"/>
          </p:nvPr>
        </p:nvSpPr>
        <p:spPr/>
        <p:txBody>
          <a:bodyPr/>
          <a:lstStyle/>
          <a:p>
            <a:fld id="{6E0BF1B8-D21A-4F3D-9AC2-7B4845C33A0F}" type="slidenum">
              <a:rPr lang="en-US" smtClean="0"/>
              <a:t>‹#›</a:t>
            </a:fld>
            <a:endParaRPr lang="en-US" dirty="0"/>
          </a:p>
        </p:txBody>
      </p:sp>
    </p:spTree>
    <p:extLst>
      <p:ext uri="{BB962C8B-B14F-4D97-AF65-F5344CB8AC3E}">
        <p14:creationId xmlns:p14="http://schemas.microsoft.com/office/powerpoint/2010/main" val="16572580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50-50 Right Photo Layou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9242" y="2730476"/>
            <a:ext cx="5378548" cy="1397049"/>
          </a:xfrm>
        </p:spPr>
        <p:txBody>
          <a:bodyPr anchor="ctr">
            <a:spAutoFit/>
          </a:bodyPr>
          <a:lstStyle>
            <a:lvl1pPr algn="ctr">
              <a:defRPr sz="4704" baseline="0">
                <a:solidFill>
                  <a:srgbClr val="33FF33"/>
                </a:solidFill>
                <a:latin typeface="JetBrains Mono" panose="02000009000000000000" pitchFamily="49" charset="0"/>
                <a:ea typeface="JetBrains Mono" panose="02000009000000000000" pitchFamily="49" charset="0"/>
                <a:cs typeface="JetBrains Mono" panose="02000009000000000000" pitchFamily="49" charset="0"/>
              </a:defRPr>
            </a:lvl1pPr>
          </a:lstStyle>
          <a:p>
            <a:r>
              <a:rPr lang="en-US" dirty="0"/>
              <a:t>50/50 photo layout</a:t>
            </a:r>
          </a:p>
        </p:txBody>
      </p:sp>
      <p:sp>
        <p:nvSpPr>
          <p:cNvPr id="5" name="Picture Placeholder 4"/>
          <p:cNvSpPr>
            <a:spLocks noGrp="1"/>
          </p:cNvSpPr>
          <p:nvPr>
            <p:ph type="pic" sz="quarter" idx="10"/>
          </p:nvPr>
        </p:nvSpPr>
        <p:spPr bwMode="ltGray">
          <a:xfrm>
            <a:off x="6096000" y="1900"/>
            <a:ext cx="6094444" cy="6856100"/>
          </a:xfrm>
          <a:blipFill>
            <a:blip r:embed="rId2"/>
            <a:stretch>
              <a:fillRect/>
            </a:stretch>
          </a:blipFill>
        </p:spPr>
        <p:txBody>
          <a:bodyPr tIns="548640" anchor="ctr" anchorCtr="0">
            <a:noAutofit/>
          </a:bodyPr>
          <a:lstStyle>
            <a:lvl1pPr marL="0" indent="0" algn="ctr">
              <a:buNone/>
              <a:defRPr sz="1567" b="1" cap="none" baseline="0">
                <a:gradFill>
                  <a:gsLst>
                    <a:gs pos="0">
                      <a:srgbClr val="FFFFFF"/>
                    </a:gs>
                    <a:gs pos="27000">
                      <a:srgbClr val="FFFFFF"/>
                    </a:gs>
                  </a:gsLst>
                  <a:lin ang="5400000" scaled="0"/>
                </a:gradFill>
                <a:latin typeface="Calibri" panose="020F0502020204030204" pitchFamily="34" charset="0"/>
              </a:defRPr>
            </a:lvl1pPr>
          </a:lstStyle>
          <a:p>
            <a:r>
              <a:rPr lang="en-US" dirty="0"/>
              <a:t>Click icon to add picture</a:t>
            </a:r>
          </a:p>
        </p:txBody>
      </p:sp>
      <p:sp>
        <p:nvSpPr>
          <p:cNvPr id="3" name="Slide Number Placeholder 6">
            <a:extLst>
              <a:ext uri="{FF2B5EF4-FFF2-40B4-BE49-F238E27FC236}">
                <a16:creationId xmlns:a16="http://schemas.microsoft.com/office/drawing/2014/main" id="{FBA78F6B-6F24-1B66-02AE-F5B6A367AC53}"/>
              </a:ext>
            </a:extLst>
          </p:cNvPr>
          <p:cNvSpPr>
            <a:spLocks noGrp="1"/>
          </p:cNvSpPr>
          <p:nvPr>
            <p:ph type="sldNum" sz="quarter" idx="12"/>
          </p:nvPr>
        </p:nvSpPr>
        <p:spPr>
          <a:xfrm>
            <a:off x="10668000" y="6467695"/>
            <a:ext cx="685800" cy="365125"/>
          </a:xfrm>
        </p:spPr>
        <p:txBody>
          <a:bodyPr/>
          <a:lstStyle/>
          <a:p>
            <a:fld id="{6E0BF1B8-D21A-4F3D-9AC2-7B4845C33A0F}" type="slidenum">
              <a:rPr lang="en-US" smtClean="0"/>
              <a:t>‹#›</a:t>
            </a:fld>
            <a:endParaRPr lang="en-US" dirty="0"/>
          </a:p>
        </p:txBody>
      </p:sp>
      <p:pic>
        <p:nvPicPr>
          <p:cNvPr id="4" name="Picture 3">
            <a:extLst>
              <a:ext uri="{FF2B5EF4-FFF2-40B4-BE49-F238E27FC236}">
                <a16:creationId xmlns:a16="http://schemas.microsoft.com/office/drawing/2014/main" id="{2AEDB73E-7404-5174-1571-50D70E119E70}"/>
              </a:ext>
            </a:extLst>
          </p:cNvPr>
          <p:cNvPicPr>
            <a:picLocks noChangeAspect="1"/>
          </p:cNvPicPr>
          <p:nvPr userDrawn="1"/>
        </p:nvPicPr>
        <p:blipFill>
          <a:blip r:embed="rId3"/>
          <a:stretch>
            <a:fillRect/>
          </a:stretch>
        </p:blipFill>
        <p:spPr>
          <a:xfrm>
            <a:off x="11388683" y="6400800"/>
            <a:ext cx="574717" cy="374815"/>
          </a:xfrm>
          <a:prstGeom prst="rect">
            <a:avLst/>
          </a:prstGeom>
        </p:spPr>
      </p:pic>
    </p:spTree>
    <p:extLst>
      <p:ext uri="{BB962C8B-B14F-4D97-AF65-F5344CB8AC3E}">
        <p14:creationId xmlns:p14="http://schemas.microsoft.com/office/powerpoint/2010/main" val="2310765174"/>
      </p:ext>
    </p:extLst>
  </p:cSld>
  <p:clrMapOvr>
    <a:masterClrMapping/>
  </p:clrMapOvr>
  <p:extLst>
    <p:ext uri="{DCECCB84-F9BA-43D5-87BE-67443E8EF086}">
      <p15:sldGuideLst xmlns:p15="http://schemas.microsoft.com/office/powerpoint/2012/main">
        <p15:guide id="1" pos="39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quare Right Photo Layou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9240" y="2731309"/>
            <a:ext cx="4795873" cy="1395382"/>
          </a:xfrm>
        </p:spPr>
        <p:txBody>
          <a:bodyPr wrap="square" anchor="ctr">
            <a:spAutoFit/>
          </a:bodyPr>
          <a:lstStyle>
            <a:lvl1pPr algn="ctr">
              <a:defRPr sz="4704" baseline="0">
                <a:solidFill>
                  <a:srgbClr val="33FF33"/>
                </a:solidFill>
                <a:latin typeface="JetBrains Mono" panose="02000009000000000000" pitchFamily="49" charset="0"/>
                <a:ea typeface="JetBrains Mono" panose="02000009000000000000" pitchFamily="49" charset="0"/>
                <a:cs typeface="JetBrains Mono" panose="02000009000000000000" pitchFamily="49" charset="0"/>
              </a:defRPr>
            </a:lvl1pPr>
          </a:lstStyle>
          <a:p>
            <a:r>
              <a:rPr lang="en-US" dirty="0"/>
              <a:t>Square photo layout</a:t>
            </a:r>
          </a:p>
        </p:txBody>
      </p:sp>
      <p:sp>
        <p:nvSpPr>
          <p:cNvPr id="5" name="Picture Placeholder 4"/>
          <p:cNvSpPr>
            <a:spLocks noGrp="1" noChangeAspect="1"/>
          </p:cNvSpPr>
          <p:nvPr>
            <p:ph type="pic" sz="quarter" idx="10"/>
          </p:nvPr>
        </p:nvSpPr>
        <p:spPr bwMode="ltGray">
          <a:xfrm>
            <a:off x="5334350" y="0"/>
            <a:ext cx="6857650" cy="6856100"/>
          </a:xfrm>
          <a:prstGeom prst="rect">
            <a:avLst/>
          </a:prstGeom>
          <a:blipFill>
            <a:blip r:embed="rId2"/>
            <a:stretch>
              <a:fillRect/>
            </a:stretch>
          </a:blipFill>
        </p:spPr>
        <p:txBody>
          <a:bodyPr tIns="548640" anchor="ctr" anchorCtr="0">
            <a:noAutofit/>
          </a:bodyPr>
          <a:lstStyle>
            <a:lvl1pPr marL="0" indent="0" algn="ctr">
              <a:buNone/>
              <a:defRPr sz="1567" b="1" cap="none" baseline="0">
                <a:gradFill>
                  <a:gsLst>
                    <a:gs pos="0">
                      <a:srgbClr val="FFFFFF"/>
                    </a:gs>
                    <a:gs pos="27000">
                      <a:srgbClr val="FFFFFF"/>
                    </a:gs>
                  </a:gsLst>
                  <a:lin ang="5400000" scaled="0"/>
                </a:gradFill>
                <a:latin typeface="Calibri" panose="020F0502020204030204" pitchFamily="34" charset="0"/>
              </a:defRPr>
            </a:lvl1pPr>
          </a:lstStyle>
          <a:p>
            <a:r>
              <a:rPr lang="en-US" dirty="0"/>
              <a:t>Click icon to add picture</a:t>
            </a:r>
          </a:p>
        </p:txBody>
      </p:sp>
      <p:pic>
        <p:nvPicPr>
          <p:cNvPr id="3" name="Picture 2"/>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4350" y="1"/>
            <a:ext cx="6857650" cy="6858623"/>
          </a:xfrm>
          <a:prstGeom prst="rect">
            <a:avLst/>
          </a:prstGeom>
        </p:spPr>
      </p:pic>
      <p:sp>
        <p:nvSpPr>
          <p:cNvPr id="4" name="Slide Number Placeholder 6">
            <a:extLst>
              <a:ext uri="{FF2B5EF4-FFF2-40B4-BE49-F238E27FC236}">
                <a16:creationId xmlns:a16="http://schemas.microsoft.com/office/drawing/2014/main" id="{9F110983-83D3-B03A-9B66-8422A2E9D1F6}"/>
              </a:ext>
            </a:extLst>
          </p:cNvPr>
          <p:cNvSpPr>
            <a:spLocks noGrp="1"/>
          </p:cNvSpPr>
          <p:nvPr>
            <p:ph type="sldNum" sz="quarter" idx="12"/>
          </p:nvPr>
        </p:nvSpPr>
        <p:spPr>
          <a:xfrm>
            <a:off x="10668000" y="6467695"/>
            <a:ext cx="685800" cy="365125"/>
          </a:xfrm>
        </p:spPr>
        <p:txBody>
          <a:bodyPr/>
          <a:lstStyle/>
          <a:p>
            <a:fld id="{6E0BF1B8-D21A-4F3D-9AC2-7B4845C33A0F}" type="slidenum">
              <a:rPr lang="en-US" smtClean="0"/>
              <a:t>‹#›</a:t>
            </a:fld>
            <a:endParaRPr lang="en-US" dirty="0"/>
          </a:p>
        </p:txBody>
      </p:sp>
      <p:pic>
        <p:nvPicPr>
          <p:cNvPr id="6" name="Picture 5">
            <a:extLst>
              <a:ext uri="{FF2B5EF4-FFF2-40B4-BE49-F238E27FC236}">
                <a16:creationId xmlns:a16="http://schemas.microsoft.com/office/drawing/2014/main" id="{D698E3CD-6C2C-B047-E4BD-FB2CC6B3D445}"/>
              </a:ext>
            </a:extLst>
          </p:cNvPr>
          <p:cNvPicPr>
            <a:picLocks noChangeAspect="1"/>
          </p:cNvPicPr>
          <p:nvPr userDrawn="1"/>
        </p:nvPicPr>
        <p:blipFill>
          <a:blip r:embed="rId4"/>
          <a:stretch>
            <a:fillRect/>
          </a:stretch>
        </p:blipFill>
        <p:spPr>
          <a:xfrm>
            <a:off x="11388683" y="6400800"/>
            <a:ext cx="574717" cy="374815"/>
          </a:xfrm>
          <a:prstGeom prst="rect">
            <a:avLst/>
          </a:prstGeom>
        </p:spPr>
      </p:pic>
    </p:spTree>
    <p:extLst>
      <p:ext uri="{BB962C8B-B14F-4D97-AF65-F5344CB8AC3E}">
        <p14:creationId xmlns:p14="http://schemas.microsoft.com/office/powerpoint/2010/main" val="685915948"/>
      </p:ext>
    </p:extLst>
  </p:cSld>
  <p:clrMapOvr>
    <a:masterClrMapping/>
  </p:clrMapOvr>
  <p:extLst>
    <p:ext uri="{DCECCB84-F9BA-43D5-87BE-67443E8EF086}">
      <p15:sldGuideLst xmlns:p15="http://schemas.microsoft.com/office/powerpoint/2012/main">
        <p15:guide id="1" pos="342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News Artic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5FD00-A61F-40A5-BFA7-7378E30E59E7}"/>
              </a:ext>
            </a:extLst>
          </p:cNvPr>
          <p:cNvSpPr>
            <a:spLocks noGrp="1"/>
          </p:cNvSpPr>
          <p:nvPr>
            <p:ph type="title" hasCustomPrompt="1"/>
          </p:nvPr>
        </p:nvSpPr>
        <p:spPr>
          <a:xfrm>
            <a:off x="0" y="-1325563"/>
            <a:ext cx="10515600" cy="1325563"/>
          </a:xfrm>
        </p:spPr>
        <p:txBody>
          <a:bodyPr/>
          <a:lstStyle>
            <a:lvl1pPr>
              <a:defRPr baseline="0">
                <a:solidFill>
                  <a:schemeClr val="tx1"/>
                </a:solidFill>
              </a:defRPr>
            </a:lvl1pPr>
          </a:lstStyle>
          <a:p>
            <a:r>
              <a:rPr lang="en-US" dirty="0"/>
              <a:t>Title off Page so hidden</a:t>
            </a:r>
            <a:br>
              <a:rPr lang="en-US" dirty="0"/>
            </a:br>
            <a:endParaRPr lang="en-US" dirty="0"/>
          </a:p>
        </p:txBody>
      </p:sp>
      <p:sp>
        <p:nvSpPr>
          <p:cNvPr id="3" name="Date Placeholder 2">
            <a:extLst>
              <a:ext uri="{FF2B5EF4-FFF2-40B4-BE49-F238E27FC236}">
                <a16:creationId xmlns:a16="http://schemas.microsoft.com/office/drawing/2014/main" id="{8BAEEB08-67EE-4014-987B-D1F5738D4061}"/>
              </a:ext>
            </a:extLst>
          </p:cNvPr>
          <p:cNvSpPr>
            <a:spLocks noGrp="1"/>
          </p:cNvSpPr>
          <p:nvPr>
            <p:ph type="dt" sz="half" idx="10"/>
          </p:nvPr>
        </p:nvSpPr>
        <p:spPr/>
        <p:txBody>
          <a:bodyPr/>
          <a:lstStyle>
            <a:lvl1pPr>
              <a:defRPr>
                <a:latin typeface="Calibri" panose="020F0502020204030204" pitchFamily="34" charset="0"/>
              </a:defRPr>
            </a:lvl1pPr>
          </a:lstStyle>
          <a:p>
            <a:endParaRPr lang="en-US" dirty="0"/>
          </a:p>
        </p:txBody>
      </p:sp>
      <p:sp>
        <p:nvSpPr>
          <p:cNvPr id="4" name="Footer Placeholder 3">
            <a:extLst>
              <a:ext uri="{FF2B5EF4-FFF2-40B4-BE49-F238E27FC236}">
                <a16:creationId xmlns:a16="http://schemas.microsoft.com/office/drawing/2014/main" id="{9AF94505-DD4B-42CC-81F9-4F4F29176D3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9DA5801-F71E-4C9A-A297-15CE6C4F2F93}"/>
              </a:ext>
            </a:extLst>
          </p:cNvPr>
          <p:cNvSpPr>
            <a:spLocks noGrp="1"/>
          </p:cNvSpPr>
          <p:nvPr>
            <p:ph type="sldNum" sz="quarter" idx="12"/>
          </p:nvPr>
        </p:nvSpPr>
        <p:spPr/>
        <p:txBody>
          <a:bodyPr/>
          <a:lstStyle/>
          <a:p>
            <a:fld id="{820769A8-7916-40BC-93BE-D5404A6615A9}" type="slidenum">
              <a:rPr lang="en-US" smtClean="0"/>
              <a:t>‹#›</a:t>
            </a:fld>
            <a:endParaRPr lang="en-US" dirty="0"/>
          </a:p>
        </p:txBody>
      </p:sp>
      <p:sp>
        <p:nvSpPr>
          <p:cNvPr id="7" name="Rectangle 6">
            <a:extLst>
              <a:ext uri="{FF2B5EF4-FFF2-40B4-BE49-F238E27FC236}">
                <a16:creationId xmlns:a16="http://schemas.microsoft.com/office/drawing/2014/main" id="{99646912-45E7-6D17-AE9B-C124EA907BE0}"/>
              </a:ext>
            </a:extLst>
          </p:cNvPr>
          <p:cNvSpPr/>
          <p:nvPr userDrawn="1"/>
        </p:nvSpPr>
        <p:spPr>
          <a:xfrm>
            <a:off x="0" y="0"/>
            <a:ext cx="12192000" cy="660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dirty="0">
              <a:latin typeface="Calibri" panose="020F0502020204030204" pitchFamily="34" charset="0"/>
            </a:endParaRPr>
          </a:p>
        </p:txBody>
      </p:sp>
      <p:cxnSp>
        <p:nvCxnSpPr>
          <p:cNvPr id="10" name="Straight Connector 9">
            <a:extLst>
              <a:ext uri="{FF2B5EF4-FFF2-40B4-BE49-F238E27FC236}">
                <a16:creationId xmlns:a16="http://schemas.microsoft.com/office/drawing/2014/main" id="{280ACE8A-4EC6-AB7B-9D5F-B7F1AE4684E3}"/>
              </a:ext>
            </a:extLst>
          </p:cNvPr>
          <p:cNvCxnSpPr>
            <a:cxnSpLocks/>
          </p:cNvCxnSpPr>
          <p:nvPr userDrawn="1"/>
        </p:nvCxnSpPr>
        <p:spPr>
          <a:xfrm flipV="1">
            <a:off x="838200" y="-1325563"/>
            <a:ext cx="0" cy="189283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99AFA42-3FAD-D9D3-FA63-223CD709F2C6}"/>
              </a:ext>
            </a:extLst>
          </p:cNvPr>
          <p:cNvCxnSpPr/>
          <p:nvPr userDrawn="1"/>
        </p:nvCxnSpPr>
        <p:spPr>
          <a:xfrm>
            <a:off x="3841750" y="958850"/>
            <a:ext cx="3124200"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51100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50-50 Right Photo Layou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9242" y="3057071"/>
            <a:ext cx="5378548" cy="743858"/>
          </a:xfrm>
        </p:spPr>
        <p:txBody>
          <a:bodyPr anchor="ctr">
            <a:spAutoFit/>
          </a:bodyPr>
          <a:lstStyle>
            <a:lvl1pPr algn="ctr">
              <a:defRPr sz="4704" baseline="0">
                <a:solidFill>
                  <a:srgbClr val="33FF33"/>
                </a:solidFill>
              </a:defRPr>
            </a:lvl1pPr>
          </a:lstStyle>
          <a:p>
            <a:r>
              <a:rPr lang="en-US"/>
              <a:t>50/50 photo layout</a:t>
            </a:r>
          </a:p>
        </p:txBody>
      </p:sp>
      <p:sp>
        <p:nvSpPr>
          <p:cNvPr id="5" name="Picture Placeholder 4"/>
          <p:cNvSpPr>
            <a:spLocks noGrp="1"/>
          </p:cNvSpPr>
          <p:nvPr>
            <p:ph type="pic" sz="quarter" idx="10"/>
          </p:nvPr>
        </p:nvSpPr>
        <p:spPr bwMode="ltGray">
          <a:xfrm>
            <a:off x="6096000" y="1900"/>
            <a:ext cx="6094444" cy="6856100"/>
          </a:xfrm>
          <a:blipFill>
            <a:blip r:embed="rId2"/>
            <a:stretch>
              <a:fillRect/>
            </a:stretch>
          </a:blipFill>
        </p:spPr>
        <p:txBody>
          <a:bodyPr tIns="548640" anchor="ctr" anchorCtr="0">
            <a:noAutofit/>
          </a:bodyPr>
          <a:lstStyle>
            <a:lvl1pPr marL="0" indent="0" algn="ctr">
              <a:buNone/>
              <a:defRPr sz="1567" b="1" cap="none" baseline="0">
                <a:gradFill>
                  <a:gsLst>
                    <a:gs pos="0">
                      <a:srgbClr val="FFFFFF"/>
                    </a:gs>
                    <a:gs pos="27000">
                      <a:srgbClr val="FFFFFF"/>
                    </a:gs>
                  </a:gsLst>
                  <a:lin ang="5400000" scaled="0"/>
                </a:gradFill>
                <a:latin typeface="+mn-lt"/>
              </a:defRPr>
            </a:lvl1pPr>
          </a:lstStyle>
          <a:p>
            <a:r>
              <a:rPr lang="en-US"/>
              <a:t>Click icon to add picture</a:t>
            </a:r>
          </a:p>
        </p:txBody>
      </p:sp>
      <p:sp>
        <p:nvSpPr>
          <p:cNvPr id="3" name="Slide Number Placeholder 6">
            <a:extLst>
              <a:ext uri="{FF2B5EF4-FFF2-40B4-BE49-F238E27FC236}">
                <a16:creationId xmlns:a16="http://schemas.microsoft.com/office/drawing/2014/main" id="{FBA78F6B-6F24-1B66-02AE-F5B6A367AC53}"/>
              </a:ext>
            </a:extLst>
          </p:cNvPr>
          <p:cNvSpPr>
            <a:spLocks noGrp="1"/>
          </p:cNvSpPr>
          <p:nvPr>
            <p:ph type="sldNum" sz="quarter" idx="12"/>
          </p:nvPr>
        </p:nvSpPr>
        <p:spPr>
          <a:xfrm>
            <a:off x="10668000" y="6467695"/>
            <a:ext cx="685800" cy="365125"/>
          </a:xfrm>
        </p:spPr>
        <p:txBody>
          <a:bodyPr/>
          <a:lstStyle/>
          <a:p>
            <a:fld id="{6E0BF1B8-D21A-4F3D-9AC2-7B4845C33A0F}" type="slidenum">
              <a:rPr lang="en-US" smtClean="0"/>
              <a:t>‹#›</a:t>
            </a:fld>
            <a:endParaRPr lang="en-US"/>
          </a:p>
        </p:txBody>
      </p:sp>
    </p:spTree>
    <p:extLst>
      <p:ext uri="{BB962C8B-B14F-4D97-AF65-F5344CB8AC3E}">
        <p14:creationId xmlns:p14="http://schemas.microsoft.com/office/powerpoint/2010/main" val="3402482069"/>
      </p:ext>
    </p:extLst>
  </p:cSld>
  <p:clrMapOvr>
    <a:masterClrMapping/>
  </p:clrMapOvr>
  <p:extLst>
    <p:ext uri="{DCECCB84-F9BA-43D5-87BE-67443E8EF086}">
      <p15:sldGuideLst xmlns:p15="http://schemas.microsoft.com/office/powerpoint/2012/main">
        <p15:guide id="1" pos="3917">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Square Right Photo Layou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9240" y="2731309"/>
            <a:ext cx="4795873" cy="1395382"/>
          </a:xfrm>
        </p:spPr>
        <p:txBody>
          <a:bodyPr wrap="square" anchor="ctr">
            <a:spAutoFit/>
          </a:bodyPr>
          <a:lstStyle>
            <a:lvl1pPr algn="ctr">
              <a:defRPr sz="4704" baseline="0">
                <a:solidFill>
                  <a:srgbClr val="33FF33"/>
                </a:solidFill>
              </a:defRPr>
            </a:lvl1pPr>
          </a:lstStyle>
          <a:p>
            <a:r>
              <a:rPr lang="en-US"/>
              <a:t>Square photo layout</a:t>
            </a:r>
          </a:p>
        </p:txBody>
      </p:sp>
      <p:sp>
        <p:nvSpPr>
          <p:cNvPr id="5" name="Picture Placeholder 4"/>
          <p:cNvSpPr>
            <a:spLocks noGrp="1" noChangeAspect="1"/>
          </p:cNvSpPr>
          <p:nvPr>
            <p:ph type="pic" sz="quarter" idx="10"/>
          </p:nvPr>
        </p:nvSpPr>
        <p:spPr bwMode="ltGray">
          <a:xfrm>
            <a:off x="5334350" y="0"/>
            <a:ext cx="6857650" cy="6856100"/>
          </a:xfrm>
          <a:prstGeom prst="rect">
            <a:avLst/>
          </a:prstGeom>
          <a:blipFill>
            <a:blip r:embed="rId2"/>
            <a:stretch>
              <a:fillRect/>
            </a:stretch>
          </a:blipFill>
        </p:spPr>
        <p:txBody>
          <a:bodyPr tIns="548640" anchor="ctr" anchorCtr="0">
            <a:noAutofit/>
          </a:bodyPr>
          <a:lstStyle>
            <a:lvl1pPr marL="0" indent="0" algn="ctr">
              <a:buNone/>
              <a:defRPr sz="1567" b="1" cap="none" baseline="0">
                <a:gradFill>
                  <a:gsLst>
                    <a:gs pos="0">
                      <a:srgbClr val="FFFFFF"/>
                    </a:gs>
                    <a:gs pos="27000">
                      <a:srgbClr val="FFFFFF"/>
                    </a:gs>
                  </a:gsLst>
                  <a:lin ang="5400000" scaled="0"/>
                </a:gradFill>
                <a:latin typeface="+mn-lt"/>
              </a:defRPr>
            </a:lvl1pPr>
          </a:lstStyle>
          <a:p>
            <a:r>
              <a:rPr lang="en-US"/>
              <a:t>Click icon to add picture</a:t>
            </a:r>
          </a:p>
        </p:txBody>
      </p:sp>
      <p:pic>
        <p:nvPicPr>
          <p:cNvPr id="3" name="Picture 2"/>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4350" y="1"/>
            <a:ext cx="6857650" cy="6858623"/>
          </a:xfrm>
          <a:prstGeom prst="rect">
            <a:avLst/>
          </a:prstGeom>
        </p:spPr>
      </p:pic>
      <p:sp>
        <p:nvSpPr>
          <p:cNvPr id="4" name="Slide Number Placeholder 6">
            <a:extLst>
              <a:ext uri="{FF2B5EF4-FFF2-40B4-BE49-F238E27FC236}">
                <a16:creationId xmlns:a16="http://schemas.microsoft.com/office/drawing/2014/main" id="{9F110983-83D3-B03A-9B66-8422A2E9D1F6}"/>
              </a:ext>
            </a:extLst>
          </p:cNvPr>
          <p:cNvSpPr>
            <a:spLocks noGrp="1"/>
          </p:cNvSpPr>
          <p:nvPr>
            <p:ph type="sldNum" sz="quarter" idx="12"/>
          </p:nvPr>
        </p:nvSpPr>
        <p:spPr>
          <a:xfrm>
            <a:off x="10668000" y="6467695"/>
            <a:ext cx="685800" cy="365125"/>
          </a:xfrm>
        </p:spPr>
        <p:txBody>
          <a:bodyPr/>
          <a:lstStyle/>
          <a:p>
            <a:fld id="{6E0BF1B8-D21A-4F3D-9AC2-7B4845C33A0F}" type="slidenum">
              <a:rPr lang="en-US" smtClean="0"/>
              <a:t>‹#›</a:t>
            </a:fld>
            <a:endParaRPr lang="en-US"/>
          </a:p>
        </p:txBody>
      </p:sp>
    </p:spTree>
    <p:extLst>
      <p:ext uri="{BB962C8B-B14F-4D97-AF65-F5344CB8AC3E}">
        <p14:creationId xmlns:p14="http://schemas.microsoft.com/office/powerpoint/2010/main" val="2467162367"/>
      </p:ext>
    </p:extLst>
  </p:cSld>
  <p:clrMapOvr>
    <a:masterClrMapping/>
  </p:clrMapOvr>
  <p:extLst>
    <p:ext uri="{DCECCB84-F9BA-43D5-87BE-67443E8EF086}">
      <p15:sldGuideLst xmlns:p15="http://schemas.microsoft.com/office/powerpoint/2012/main">
        <p15:guide id="1" pos="3427">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News Artic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5FD00-A61F-40A5-BFA7-7378E30E59E7}"/>
              </a:ext>
            </a:extLst>
          </p:cNvPr>
          <p:cNvSpPr>
            <a:spLocks noGrp="1"/>
          </p:cNvSpPr>
          <p:nvPr>
            <p:ph type="title" hasCustomPrompt="1"/>
          </p:nvPr>
        </p:nvSpPr>
        <p:spPr>
          <a:xfrm>
            <a:off x="0" y="-1325563"/>
            <a:ext cx="10515600" cy="1325563"/>
          </a:xfrm>
        </p:spPr>
        <p:txBody>
          <a:bodyPr/>
          <a:lstStyle>
            <a:lvl1pPr>
              <a:defRPr baseline="0">
                <a:solidFill>
                  <a:schemeClr val="tx1"/>
                </a:solidFill>
              </a:defRPr>
            </a:lvl1pPr>
          </a:lstStyle>
          <a:p>
            <a:r>
              <a:rPr lang="en-US"/>
              <a:t>Title off Page so hidden</a:t>
            </a:r>
            <a:br>
              <a:rPr lang="en-US"/>
            </a:br>
            <a:endParaRPr lang="en-US"/>
          </a:p>
        </p:txBody>
      </p:sp>
      <p:sp>
        <p:nvSpPr>
          <p:cNvPr id="3" name="Date Placeholder 2">
            <a:extLst>
              <a:ext uri="{FF2B5EF4-FFF2-40B4-BE49-F238E27FC236}">
                <a16:creationId xmlns:a16="http://schemas.microsoft.com/office/drawing/2014/main" id="{8BAEEB08-67EE-4014-987B-D1F5738D4061}"/>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9AF94505-DD4B-42CC-81F9-4F4F29176D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DA5801-F71E-4C9A-A297-15CE6C4F2F93}"/>
              </a:ext>
            </a:extLst>
          </p:cNvPr>
          <p:cNvSpPr>
            <a:spLocks noGrp="1"/>
          </p:cNvSpPr>
          <p:nvPr>
            <p:ph type="sldNum" sz="quarter" idx="12"/>
          </p:nvPr>
        </p:nvSpPr>
        <p:spPr/>
        <p:txBody>
          <a:bodyPr/>
          <a:lstStyle/>
          <a:p>
            <a:fld id="{820769A8-7916-40BC-93BE-D5404A6615A9}" type="slidenum">
              <a:rPr lang="en-US" smtClean="0"/>
              <a:t>‹#›</a:t>
            </a:fld>
            <a:endParaRPr lang="en-US"/>
          </a:p>
        </p:txBody>
      </p:sp>
      <p:sp>
        <p:nvSpPr>
          <p:cNvPr id="7" name="Rectangle 6">
            <a:extLst>
              <a:ext uri="{FF2B5EF4-FFF2-40B4-BE49-F238E27FC236}">
                <a16:creationId xmlns:a16="http://schemas.microsoft.com/office/drawing/2014/main" id="{99646912-45E7-6D17-AE9B-C124EA907BE0}"/>
              </a:ext>
            </a:extLst>
          </p:cNvPr>
          <p:cNvSpPr/>
          <p:nvPr userDrawn="1"/>
        </p:nvSpPr>
        <p:spPr>
          <a:xfrm>
            <a:off x="0" y="0"/>
            <a:ext cx="12192000" cy="660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a:p>
        </p:txBody>
      </p:sp>
      <p:cxnSp>
        <p:nvCxnSpPr>
          <p:cNvPr id="10" name="Straight Connector 9">
            <a:extLst>
              <a:ext uri="{FF2B5EF4-FFF2-40B4-BE49-F238E27FC236}">
                <a16:creationId xmlns:a16="http://schemas.microsoft.com/office/drawing/2014/main" id="{280ACE8A-4EC6-AB7B-9D5F-B7F1AE4684E3}"/>
              </a:ext>
            </a:extLst>
          </p:cNvPr>
          <p:cNvCxnSpPr>
            <a:cxnSpLocks/>
          </p:cNvCxnSpPr>
          <p:nvPr userDrawn="1"/>
        </p:nvCxnSpPr>
        <p:spPr>
          <a:xfrm flipV="1">
            <a:off x="838200" y="-1325563"/>
            <a:ext cx="0" cy="189283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99AFA42-3FAD-D9D3-FA63-223CD709F2C6}"/>
              </a:ext>
            </a:extLst>
          </p:cNvPr>
          <p:cNvCxnSpPr/>
          <p:nvPr userDrawn="1"/>
        </p:nvCxnSpPr>
        <p:spPr>
          <a:xfrm>
            <a:off x="3841750" y="958850"/>
            <a:ext cx="3124200"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203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D37BDA-6BB2-B13B-E4C8-4E49C31CDC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style</a:t>
            </a:r>
          </a:p>
        </p:txBody>
      </p:sp>
      <p:sp>
        <p:nvSpPr>
          <p:cNvPr id="3" name="Text Placeholder 2">
            <a:extLst>
              <a:ext uri="{FF2B5EF4-FFF2-40B4-BE49-F238E27FC236}">
                <a16:creationId xmlns:a16="http://schemas.microsoft.com/office/drawing/2014/main" id="{1A9DF47C-FEF7-9092-0BE6-955807475A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E53B6E39-0E16-1218-7D0D-70ED78FFA1B0}"/>
              </a:ext>
            </a:extLst>
          </p:cNvPr>
          <p:cNvSpPr>
            <a:spLocks noGrp="1"/>
          </p:cNvSpPr>
          <p:nvPr>
            <p:ph type="ftr" sz="quarter" idx="3"/>
          </p:nvPr>
        </p:nvSpPr>
        <p:spPr>
          <a:xfrm>
            <a:off x="4038600" y="6411912"/>
            <a:ext cx="4114800" cy="365125"/>
          </a:xfrm>
          <a:prstGeom prst="rect">
            <a:avLst/>
          </a:prstGeom>
        </p:spPr>
        <p:txBody>
          <a:bodyPr vert="horz" lIns="91440" tIns="45720" rIns="91440" bIns="45720" rtlCol="0" anchor="ctr"/>
          <a:lstStyle>
            <a:lvl1pPr algn="ctr">
              <a:defRPr sz="1200">
                <a:solidFill>
                  <a:schemeClr val="bg1"/>
                </a:solidFill>
                <a:latin typeface="Calibri" panose="020F0502020204030204" pitchFamily="34" charset="0"/>
              </a:defRPr>
            </a:lvl1pPr>
          </a:lstStyle>
          <a:p>
            <a:endParaRPr lang="en-US" dirty="0"/>
          </a:p>
        </p:txBody>
      </p:sp>
      <p:sp>
        <p:nvSpPr>
          <p:cNvPr id="6" name="Slide Number Placeholder 5">
            <a:extLst>
              <a:ext uri="{FF2B5EF4-FFF2-40B4-BE49-F238E27FC236}">
                <a16:creationId xmlns:a16="http://schemas.microsoft.com/office/drawing/2014/main" id="{17AD1255-1F46-D762-CAD4-FCDA87066550}"/>
              </a:ext>
            </a:extLst>
          </p:cNvPr>
          <p:cNvSpPr>
            <a:spLocks noGrp="1"/>
          </p:cNvSpPr>
          <p:nvPr>
            <p:ph type="sldNum" sz="quarter" idx="4"/>
          </p:nvPr>
        </p:nvSpPr>
        <p:spPr>
          <a:xfrm>
            <a:off x="10668000" y="6467695"/>
            <a:ext cx="685800" cy="365125"/>
          </a:xfrm>
          <a:prstGeom prst="rect">
            <a:avLst/>
          </a:prstGeom>
        </p:spPr>
        <p:txBody>
          <a:bodyPr vert="horz" lIns="91440" tIns="45720" rIns="91440" bIns="45720" rtlCol="0" anchor="ctr"/>
          <a:lstStyle>
            <a:lvl1pPr algn="r">
              <a:defRPr sz="1200">
                <a:solidFill>
                  <a:schemeClr val="bg1"/>
                </a:solidFill>
                <a:latin typeface="Calibri" panose="020F0502020204030204" pitchFamily="34" charset="0"/>
              </a:defRPr>
            </a:lvl1pPr>
          </a:lstStyle>
          <a:p>
            <a:fld id="{6E0BF1B8-D21A-4F3D-9AC2-7B4845C33A0F}" type="slidenum">
              <a:rPr lang="en-US" smtClean="0"/>
              <a:pPr/>
              <a:t>‹#›</a:t>
            </a:fld>
            <a:endParaRPr lang="en-US" dirty="0"/>
          </a:p>
        </p:txBody>
      </p:sp>
      <p:pic>
        <p:nvPicPr>
          <p:cNvPr id="28" name="Picture 27">
            <a:extLst>
              <a:ext uri="{FF2B5EF4-FFF2-40B4-BE49-F238E27FC236}">
                <a16:creationId xmlns:a16="http://schemas.microsoft.com/office/drawing/2014/main" id="{88E6B49F-5C5E-8824-2E06-D5934CD4B2CA}"/>
              </a:ext>
            </a:extLst>
          </p:cNvPr>
          <p:cNvPicPr>
            <a:picLocks noChangeAspect="1"/>
          </p:cNvPicPr>
          <p:nvPr userDrawn="1"/>
        </p:nvPicPr>
        <p:blipFill>
          <a:blip r:embed="rId19" cstate="hqprint">
            <a:extLst>
              <a:ext uri="{28A0092B-C50C-407E-A947-70E740481C1C}">
                <a14:useLocalDpi xmlns:a14="http://schemas.microsoft.com/office/drawing/2010/main"/>
              </a:ext>
            </a:extLst>
          </a:blip>
          <a:stretch>
            <a:fillRect/>
          </a:stretch>
        </p:blipFill>
        <p:spPr>
          <a:xfrm>
            <a:off x="152400" y="6492875"/>
            <a:ext cx="685800" cy="204280"/>
          </a:xfrm>
          <a:prstGeom prst="rect">
            <a:avLst/>
          </a:prstGeom>
          <a:ln>
            <a:noFill/>
          </a:ln>
        </p:spPr>
      </p:pic>
      <p:pic>
        <p:nvPicPr>
          <p:cNvPr id="8" name="Picture 7">
            <a:extLst>
              <a:ext uri="{FF2B5EF4-FFF2-40B4-BE49-F238E27FC236}">
                <a16:creationId xmlns:a16="http://schemas.microsoft.com/office/drawing/2014/main" id="{11AAB769-F55F-3E46-4E1F-4BD67C63D6CC}"/>
              </a:ext>
            </a:extLst>
          </p:cNvPr>
          <p:cNvPicPr>
            <a:picLocks noChangeAspect="1"/>
          </p:cNvPicPr>
          <p:nvPr userDrawn="1"/>
        </p:nvPicPr>
        <p:blipFill>
          <a:blip r:embed="rId20"/>
          <a:stretch>
            <a:fillRect/>
          </a:stretch>
        </p:blipFill>
        <p:spPr>
          <a:xfrm>
            <a:off x="11582400" y="6400800"/>
            <a:ext cx="381000" cy="307597"/>
          </a:xfrm>
          <a:prstGeom prst="rect">
            <a:avLst/>
          </a:prstGeom>
        </p:spPr>
      </p:pic>
    </p:spTree>
    <p:extLst>
      <p:ext uri="{BB962C8B-B14F-4D97-AF65-F5344CB8AC3E}">
        <p14:creationId xmlns:p14="http://schemas.microsoft.com/office/powerpoint/2010/main" val="1085541832"/>
      </p:ext>
    </p:extLst>
  </p:cSld>
  <p:clrMap bg1="lt1" tx1="dk1" bg2="lt2" tx2="dk2" accent1="accent1" accent2="accent2" accent3="accent3" accent4="accent4" accent5="accent5" accent6="accent6" hlink="hlink" folHlink="folHlink"/>
  <p:sldLayoutIdLst>
    <p:sldLayoutId id="2147483649" r:id="rId1"/>
    <p:sldLayoutId id="2147483654" r:id="rId2"/>
    <p:sldLayoutId id="2147483663" r:id="rId3"/>
    <p:sldLayoutId id="2147483661" r:id="rId4"/>
    <p:sldLayoutId id="2147483662" r:id="rId5"/>
    <p:sldLayoutId id="2147483650" r:id="rId6"/>
    <p:sldLayoutId id="2147483652" r:id="rId7"/>
    <p:sldLayoutId id="2147483653" r:id="rId8"/>
    <p:sldLayoutId id="2147483655" r:id="rId9"/>
    <p:sldLayoutId id="2147483656" r:id="rId10"/>
    <p:sldLayoutId id="2147483657" r:id="rId11"/>
    <p:sldLayoutId id="2147483714" r:id="rId12"/>
    <p:sldLayoutId id="2147483713" r:id="rId13"/>
    <p:sldLayoutId id="2147483715" r:id="rId14"/>
    <p:sldLayoutId id="2147483780" r:id="rId15"/>
    <p:sldLayoutId id="2147483781" r:id="rId16"/>
    <p:sldLayoutId id="2147483782" r:id="rId17"/>
  </p:sldLayoutIdLst>
  <p:hf hdr="0" ftr="0" dt="0"/>
  <p:txStyles>
    <p:titleStyle>
      <a:lvl1pPr algn="l" defTabSz="914400" rtl="0" eaLnBrk="1" latinLnBrk="0" hangingPunct="1">
        <a:lnSpc>
          <a:spcPct val="90000"/>
        </a:lnSpc>
        <a:spcBef>
          <a:spcPct val="0"/>
        </a:spcBef>
        <a:buNone/>
        <a:defRPr sz="4400" kern="1200" spc="50" baseline="0">
          <a:solidFill>
            <a:schemeClr val="bg1"/>
          </a:solidFill>
          <a:latin typeface="IBM Plex Mono" panose="020B0509050203000203" pitchFamily="49"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IBM Plex Mono" panose="020B0509050203000203" pitchFamily="49" charset="0"/>
          <a:ea typeface="+mn-ea"/>
          <a:cs typeface="IBM Plex Mono" panose="020B0509050203000203" pitchFamily="49"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IBM Plex Mono" panose="020B0509050203000203" pitchFamily="49" charset="0"/>
          <a:ea typeface="+mn-ea"/>
          <a:cs typeface="IBM Plex Mono" panose="020B0509050203000203" pitchFamily="49"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66FF66"/>
          </a:solidFill>
          <a:latin typeface="IBM Plex Mono" panose="020B0509050203000203" pitchFamily="49" charset="0"/>
          <a:ea typeface="+mn-ea"/>
          <a:cs typeface="IBM Plex Mono" panose="020B0509050203000203" pitchFamily="49"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39933"/>
          </a:solidFill>
          <a:latin typeface="IBM Plex Mono" panose="020B0509050203000203" pitchFamily="49" charset="0"/>
          <a:ea typeface="+mn-ea"/>
          <a:cs typeface="IBM Plex Mono" panose="020B0509050203000203" pitchFamily="49"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F661F"/>
          </a:solidFill>
          <a:latin typeface="IBM Plex Mono" panose="020B0509050203000203" pitchFamily="49" charset="0"/>
          <a:ea typeface="+mn-ea"/>
          <a:cs typeface="IBM Plex Mono" panose="020B0509050203000203" pitchFamily="49"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52" userDrawn="1">
          <p15:clr>
            <a:srgbClr val="F26B43"/>
          </p15:clr>
        </p15:guide>
        <p15:guide id="4" pos="528" userDrawn="1">
          <p15:clr>
            <a:srgbClr val="F26B43"/>
          </p15:clr>
        </p15:guide>
        <p15:guide id="5"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GIF"/></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5.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image" Target="../media/image3.jp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5.xml"/><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5.xml"/><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5.xml"/><Relationship Id="rId5" Type="http://schemas.openxmlformats.org/officeDocument/2006/relationships/image" Target="../media/image42.png"/><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3.jpg"/></Relationships>
</file>

<file path=ppt/slides/_rels/slide35.xml.rels><?xml version="1.0" encoding="UTF-8" standalone="yes"?>
<Relationships xmlns="http://schemas.openxmlformats.org/package/2006/relationships"><Relationship Id="rId8" Type="http://schemas.openxmlformats.org/officeDocument/2006/relationships/image" Target="../media/image49.jpg"/><Relationship Id="rId3" Type="http://schemas.openxmlformats.org/officeDocument/2006/relationships/image" Target="../media/image44.jpg"/><Relationship Id="rId7" Type="http://schemas.openxmlformats.org/officeDocument/2006/relationships/image" Target="../media/image48.jpg"/><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47.jpeg"/><Relationship Id="rId5" Type="http://schemas.openxmlformats.org/officeDocument/2006/relationships/image" Target="../media/image46.jpeg"/><Relationship Id="rId10" Type="http://schemas.openxmlformats.org/officeDocument/2006/relationships/image" Target="../media/image51.jpeg"/><Relationship Id="rId4" Type="http://schemas.openxmlformats.org/officeDocument/2006/relationships/image" Target="../media/image45.jpeg"/><Relationship Id="rId9" Type="http://schemas.openxmlformats.org/officeDocument/2006/relationships/image" Target="../media/image50.jpeg"/></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3.xml"/><Relationship Id="rId1" Type="http://schemas.openxmlformats.org/officeDocument/2006/relationships/slideLayout" Target="../slideLayouts/slideLayout5.xml"/><Relationship Id="rId5" Type="http://schemas.openxmlformats.org/officeDocument/2006/relationships/image" Target="../media/image54.png"/><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3.xml"/><Relationship Id="rId4" Type="http://schemas.openxmlformats.org/officeDocument/2006/relationships/image" Target="../media/image58.png"/></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5.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4.png"/></Relationships>
</file>

<file path=ppt/slides/_rels/slide4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6.xml"/><Relationship Id="rId1" Type="http://schemas.openxmlformats.org/officeDocument/2006/relationships/slideLayout" Target="../slideLayouts/slideLayout5.xml"/><Relationship Id="rId5" Type="http://schemas.openxmlformats.org/officeDocument/2006/relationships/image" Target="../media/image67.png"/><Relationship Id="rId4" Type="http://schemas.openxmlformats.org/officeDocument/2006/relationships/image" Target="../media/image66.png"/></Relationships>
</file>

<file path=ppt/slides/_rels/slide4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jpe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8.xml"/><Relationship Id="rId1" Type="http://schemas.openxmlformats.org/officeDocument/2006/relationships/slideLayout" Target="../slideLayouts/slideLayout3.xml"/><Relationship Id="rId4" Type="http://schemas.openxmlformats.org/officeDocument/2006/relationships/image" Target="../media/image3.jpg"/></Relationships>
</file>

<file path=ppt/slides/_rels/slide4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9.xml"/><Relationship Id="rId1" Type="http://schemas.openxmlformats.org/officeDocument/2006/relationships/slideLayout" Target="../slideLayouts/slideLayout5.xml"/><Relationship Id="rId4" Type="http://schemas.openxmlformats.org/officeDocument/2006/relationships/image" Target="../media/image72.png"/></Relationships>
</file>

<file path=ppt/slides/_rels/slide4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0.xml"/><Relationship Id="rId1" Type="http://schemas.openxmlformats.org/officeDocument/2006/relationships/slideLayout" Target="../slideLayouts/slideLayout5.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4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1.xml"/><Relationship Id="rId1" Type="http://schemas.openxmlformats.org/officeDocument/2006/relationships/slideLayout" Target="../slideLayouts/slideLayout5.xml"/><Relationship Id="rId5" Type="http://schemas.openxmlformats.org/officeDocument/2006/relationships/image" Target="../media/image77.png"/><Relationship Id="rId4" Type="http://schemas.openxmlformats.org/officeDocument/2006/relationships/image" Target="../media/image76.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8.png"/><Relationship Id="rId7" Type="http://schemas.openxmlformats.org/officeDocument/2006/relationships/image" Target="../media/image82.png"/><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 Id="rId9" Type="http://schemas.openxmlformats.org/officeDocument/2006/relationships/image" Target="../media/image84.png"/></Relationships>
</file>

<file path=ppt/slides/_rels/slide52.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8.png"/><Relationship Id="rId7" Type="http://schemas.openxmlformats.org/officeDocument/2006/relationships/image" Target="../media/image82.png"/><Relationship Id="rId2" Type="http://schemas.openxmlformats.org/officeDocument/2006/relationships/notesSlide" Target="../notesSlides/notesSlide35.xml"/><Relationship Id="rId1" Type="http://schemas.openxmlformats.org/officeDocument/2006/relationships/slideLayout" Target="../slideLayouts/slideLayout3.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 Id="rId9" Type="http://schemas.openxmlformats.org/officeDocument/2006/relationships/image" Target="../media/image84.png"/></Relationships>
</file>

<file path=ppt/slides/_rels/slide53.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8.png"/><Relationship Id="rId7" Type="http://schemas.openxmlformats.org/officeDocument/2006/relationships/image" Target="../media/image82.png"/><Relationship Id="rId2" Type="http://schemas.openxmlformats.org/officeDocument/2006/relationships/notesSlide" Target="../notesSlides/notesSlide36.xml"/><Relationship Id="rId1" Type="http://schemas.openxmlformats.org/officeDocument/2006/relationships/slideLayout" Target="../slideLayouts/slideLayout3.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 Id="rId9" Type="http://schemas.openxmlformats.org/officeDocument/2006/relationships/image" Target="../media/image84.png"/></Relationships>
</file>

<file path=ppt/slides/_rels/slide5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7.xml"/><Relationship Id="rId1" Type="http://schemas.openxmlformats.org/officeDocument/2006/relationships/slideLayout" Target="../slideLayouts/slideLayout5.xml"/><Relationship Id="rId5" Type="http://schemas.openxmlformats.org/officeDocument/2006/relationships/image" Target="../media/image87.png"/><Relationship Id="rId4" Type="http://schemas.openxmlformats.org/officeDocument/2006/relationships/image" Target="../media/image86.png"/></Relationships>
</file>

<file path=ppt/slides/_rels/slide55.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38.xml"/><Relationship Id="rId1" Type="http://schemas.openxmlformats.org/officeDocument/2006/relationships/slideLayout" Target="../slideLayouts/slideLayout5.xml"/><Relationship Id="rId6" Type="http://schemas.openxmlformats.org/officeDocument/2006/relationships/image" Target="../media/image88.png"/><Relationship Id="rId5" Type="http://schemas.openxmlformats.org/officeDocument/2006/relationships/image" Target="../media/image86.png"/><Relationship Id="rId4" Type="http://schemas.openxmlformats.org/officeDocument/2006/relationships/image" Target="../media/image85.png"/></Relationships>
</file>

<file path=ppt/slides/_rels/slide5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39.xml"/><Relationship Id="rId1" Type="http://schemas.openxmlformats.org/officeDocument/2006/relationships/slideLayout" Target="../slideLayouts/slideLayout5.xml"/><Relationship Id="rId5" Type="http://schemas.openxmlformats.org/officeDocument/2006/relationships/image" Target="../media/image91.png"/><Relationship Id="rId4" Type="http://schemas.openxmlformats.org/officeDocument/2006/relationships/image" Target="../media/image90.png"/></Relationships>
</file>

<file path=ppt/slides/_rels/slide5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0.xml"/><Relationship Id="rId1" Type="http://schemas.openxmlformats.org/officeDocument/2006/relationships/slideLayout" Target="../slideLayouts/slideLayout5.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96.png"/></Relationships>
</file>

<file path=ppt/slides/_rels/slide61.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46.xml"/><Relationship Id="rId1" Type="http://schemas.openxmlformats.org/officeDocument/2006/relationships/slideLayout" Target="../slideLayouts/slideLayout3.xml"/><Relationship Id="rId4" Type="http://schemas.openxmlformats.org/officeDocument/2006/relationships/image" Target="../media/image102.jpeg"/></Relationships>
</file>

<file path=ppt/slides/_rels/slide68.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49.xml"/><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112.png"/></Relationships>
</file>

<file path=ppt/slides/_rels/slide77.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121.png"/></Relationships>
</file>

<file path=ppt/slides/_rels/slide83.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85.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54.xml"/><Relationship Id="rId1" Type="http://schemas.openxmlformats.org/officeDocument/2006/relationships/slideLayout" Target="../slideLayouts/slideLayout7.xml"/><Relationship Id="rId4" Type="http://schemas.openxmlformats.org/officeDocument/2006/relationships/image" Target="../media/image126.png"/></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56.xml"/><Relationship Id="rId1" Type="http://schemas.openxmlformats.org/officeDocument/2006/relationships/slideLayout" Target="../slideLayouts/slideLayout2.xml"/><Relationship Id="rId4" Type="http://schemas.openxmlformats.org/officeDocument/2006/relationships/image" Target="../media/image128.png"/></Relationships>
</file>

<file path=ppt/slides/_rels/slide89.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58.xml"/><Relationship Id="rId1" Type="http://schemas.openxmlformats.org/officeDocument/2006/relationships/slideLayout" Target="../slideLayouts/slideLayout3.xml"/><Relationship Id="rId4" Type="http://schemas.openxmlformats.org/officeDocument/2006/relationships/image" Target="../media/image131.jpeg"/></Relationships>
</file>

<file path=ppt/slides/_rels/slide91.xml.rels><?xml version="1.0" encoding="UTF-8" standalone="yes"?>
<Relationships xmlns="http://schemas.openxmlformats.org/package/2006/relationships"><Relationship Id="rId2" Type="http://schemas.openxmlformats.org/officeDocument/2006/relationships/image" Target="../media/image132.jpg"/><Relationship Id="rId1" Type="http://schemas.openxmlformats.org/officeDocument/2006/relationships/slideLayout" Target="../slideLayouts/slideLayout3.xml"/></Relationships>
</file>

<file path=ppt/slides/_rels/slide92.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59.xml"/><Relationship Id="rId1" Type="http://schemas.openxmlformats.org/officeDocument/2006/relationships/slideLayout" Target="../slideLayouts/slideLayout3.xml"/></Relationships>
</file>

<file path=ppt/slides/_rels/slide93.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60.xml"/><Relationship Id="rId1" Type="http://schemas.openxmlformats.org/officeDocument/2006/relationships/slideLayout" Target="../slideLayouts/slideLayout3.xml"/><Relationship Id="rId4" Type="http://schemas.openxmlformats.org/officeDocument/2006/relationships/image" Target="../media/image134.png"/></Relationships>
</file>

<file path=ppt/slides/_rels/slide94.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95.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image" Target="../media/image137.png"/></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3.xml"/></Relationships>
</file>

<file path=ppt/slides/_rels/slide98.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99.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65.xml"/><Relationship Id="rId1" Type="http://schemas.openxmlformats.org/officeDocument/2006/relationships/slideLayout" Target="../slideLayouts/slideLayout5.xml"/><Relationship Id="rId5" Type="http://schemas.openxmlformats.org/officeDocument/2006/relationships/image" Target="../media/image142.png"/><Relationship Id="rId4" Type="http://schemas.openxmlformats.org/officeDocument/2006/relationships/image" Target="../media/image141.png"/></Relationships>
</file>

<file path=ppt/slides/_rels/slide100.xml.rels><?xml version="1.0" encoding="UTF-8" standalone="yes"?>
<Relationships xmlns="http://schemas.openxmlformats.org/package/2006/relationships"><Relationship Id="rId8" Type="http://schemas.openxmlformats.org/officeDocument/2006/relationships/image" Target="../media/image149.jpeg"/><Relationship Id="rId3" Type="http://schemas.openxmlformats.org/officeDocument/2006/relationships/image" Target="../media/image144.jpeg"/><Relationship Id="rId7" Type="http://schemas.openxmlformats.org/officeDocument/2006/relationships/image" Target="../media/image148.jpeg"/><Relationship Id="rId2" Type="http://schemas.openxmlformats.org/officeDocument/2006/relationships/image" Target="../media/image143.png"/><Relationship Id="rId1" Type="http://schemas.openxmlformats.org/officeDocument/2006/relationships/slideLayout" Target="../slideLayouts/slideLayout3.xml"/><Relationship Id="rId6" Type="http://schemas.openxmlformats.org/officeDocument/2006/relationships/image" Target="../media/image147.png"/><Relationship Id="rId11" Type="http://schemas.openxmlformats.org/officeDocument/2006/relationships/image" Target="../media/image152.png"/><Relationship Id="rId5" Type="http://schemas.openxmlformats.org/officeDocument/2006/relationships/image" Target="../media/image146.jpeg"/><Relationship Id="rId10" Type="http://schemas.openxmlformats.org/officeDocument/2006/relationships/image" Target="../media/image151.png"/><Relationship Id="rId4" Type="http://schemas.openxmlformats.org/officeDocument/2006/relationships/image" Target="../media/image145.jpeg"/><Relationship Id="rId9" Type="http://schemas.openxmlformats.org/officeDocument/2006/relationships/image" Target="../media/image150.png"/></Relationships>
</file>

<file path=ppt/slides/_rels/slide101.xml.rels><?xml version="1.0" encoding="UTF-8" standalone="yes"?>
<Relationships xmlns="http://schemas.openxmlformats.org/package/2006/relationships"><Relationship Id="rId8" Type="http://schemas.openxmlformats.org/officeDocument/2006/relationships/image" Target="../media/image158.jpeg"/><Relationship Id="rId13" Type="http://schemas.openxmlformats.org/officeDocument/2006/relationships/image" Target="../media/image151.png"/><Relationship Id="rId3" Type="http://schemas.openxmlformats.org/officeDocument/2006/relationships/image" Target="../media/image153.png"/><Relationship Id="rId7" Type="http://schemas.openxmlformats.org/officeDocument/2006/relationships/image" Target="../media/image157.jpeg"/><Relationship Id="rId12" Type="http://schemas.openxmlformats.org/officeDocument/2006/relationships/image" Target="../media/image150.png"/><Relationship Id="rId2" Type="http://schemas.openxmlformats.org/officeDocument/2006/relationships/notesSlide" Target="../notesSlides/notesSlide66.xml"/><Relationship Id="rId1" Type="http://schemas.openxmlformats.org/officeDocument/2006/relationships/slideLayout" Target="../slideLayouts/slideLayout3.xml"/><Relationship Id="rId6" Type="http://schemas.openxmlformats.org/officeDocument/2006/relationships/image" Target="../media/image156.jpeg"/><Relationship Id="rId11" Type="http://schemas.openxmlformats.org/officeDocument/2006/relationships/image" Target="../media/image161.jpeg"/><Relationship Id="rId5" Type="http://schemas.openxmlformats.org/officeDocument/2006/relationships/image" Target="../media/image155.jpeg"/><Relationship Id="rId15" Type="http://schemas.openxmlformats.org/officeDocument/2006/relationships/image" Target="../media/image162.png"/><Relationship Id="rId10" Type="http://schemas.openxmlformats.org/officeDocument/2006/relationships/image" Target="../media/image160.jpeg"/><Relationship Id="rId4" Type="http://schemas.openxmlformats.org/officeDocument/2006/relationships/image" Target="../media/image154.jpg"/><Relationship Id="rId9" Type="http://schemas.openxmlformats.org/officeDocument/2006/relationships/image" Target="../media/image159.png"/><Relationship Id="rId14" Type="http://schemas.openxmlformats.org/officeDocument/2006/relationships/image" Target="../media/image152.png"/></Relationships>
</file>

<file path=ppt/slides/_rels/slide102.xml.rels><?xml version="1.0" encoding="UTF-8" standalone="yes"?>
<Relationships xmlns="http://schemas.openxmlformats.org/package/2006/relationships"><Relationship Id="rId2" Type="http://schemas.openxmlformats.org/officeDocument/2006/relationships/image" Target="../media/image163.png"/><Relationship Id="rId1" Type="http://schemas.openxmlformats.org/officeDocument/2006/relationships/slideLayout" Target="../slideLayouts/slideLayout3.xml"/></Relationships>
</file>

<file path=ppt/slides/_rels/slide103.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3.xml"/></Relationships>
</file>

<file path=ppt/slides/_rels/slide10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7.xml"/><Relationship Id="rId1" Type="http://schemas.openxmlformats.org/officeDocument/2006/relationships/slideLayout" Target="../slideLayouts/slideLayout5.xml"/><Relationship Id="rId4" Type="http://schemas.openxmlformats.org/officeDocument/2006/relationships/image" Target="../media/image165.png"/></Relationships>
</file>

<file path=ppt/slides/_rels/slide10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8.xml"/><Relationship Id="rId1" Type="http://schemas.openxmlformats.org/officeDocument/2006/relationships/slideLayout" Target="../slideLayouts/slideLayout5.xml"/><Relationship Id="rId5" Type="http://schemas.openxmlformats.org/officeDocument/2006/relationships/image" Target="../media/image166.png"/><Relationship Id="rId4" Type="http://schemas.openxmlformats.org/officeDocument/2006/relationships/image" Target="../media/image165.png"/></Relationships>
</file>

<file path=ppt/slides/_rels/slide106.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image" Target="../media/image167.png"/><Relationship Id="rId1" Type="http://schemas.openxmlformats.org/officeDocument/2006/relationships/slideLayout" Target="../slideLayouts/slideLayout9.xml"/></Relationships>
</file>

<file path=ppt/slides/_rels/slide10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9.xml"/><Relationship Id="rId1" Type="http://schemas.openxmlformats.org/officeDocument/2006/relationships/slideLayout" Target="../slideLayouts/slideLayout12.xml"/><Relationship Id="rId4" Type="http://schemas.openxmlformats.org/officeDocument/2006/relationships/image" Target="../media/image3.jp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65EE698-C17C-772F-04C7-704400129222}"/>
              </a:ext>
            </a:extLst>
          </p:cNvPr>
          <p:cNvSpPr>
            <a:spLocks noGrp="1"/>
          </p:cNvSpPr>
          <p:nvPr>
            <p:ph type="title"/>
          </p:nvPr>
        </p:nvSpPr>
        <p:spPr>
          <a:xfrm>
            <a:off x="777826" y="1511282"/>
            <a:ext cx="5378548" cy="2088392"/>
          </a:xfrm>
        </p:spPr>
        <p:txBody>
          <a:bodyPr/>
          <a:lstStyle/>
          <a:p>
            <a:pPr algn="l"/>
            <a:r>
              <a:rPr lang="en-US" sz="4800" dirty="0"/>
              <a:t>AI:</a:t>
            </a:r>
            <a:br>
              <a:rPr lang="en-US" sz="4800" dirty="0"/>
            </a:br>
            <a:r>
              <a:rPr lang="en-US" sz="4800" dirty="0"/>
              <a:t>Gloom, Boom,</a:t>
            </a:r>
            <a:br>
              <a:rPr lang="en-US" sz="4800" dirty="0"/>
            </a:br>
            <a:r>
              <a:rPr lang="en-US" sz="4800" dirty="0"/>
              <a:t>or Doom</a:t>
            </a:r>
            <a:endParaRPr lang="en-US" dirty="0"/>
          </a:p>
        </p:txBody>
      </p:sp>
      <p:pic>
        <p:nvPicPr>
          <p:cNvPr id="11" name="Picture Placeholder 10">
            <a:extLst>
              <a:ext uri="{FF2B5EF4-FFF2-40B4-BE49-F238E27FC236}">
                <a16:creationId xmlns:a16="http://schemas.microsoft.com/office/drawing/2014/main" id="{0F257B4F-9686-2944-223E-BBF63408F318}"/>
              </a:ext>
            </a:extLst>
          </p:cNvPr>
          <p:cNvPicPr>
            <a:picLocks noGrp="1" noChangeAspect="1"/>
          </p:cNvPicPr>
          <p:nvPr>
            <p:ph type="pic" sz="quarter" idx="10"/>
          </p:nvPr>
        </p:nvPicPr>
        <p:blipFill>
          <a:blip r:embed="rId3"/>
          <a:srcRect t="304" b="304"/>
          <a:stretch/>
        </p:blipFill>
        <p:spPr bwMode="ltGray">
          <a:prstGeom prst="rect">
            <a:avLst/>
          </a:prstGeom>
          <a:blipFill>
            <a:blip r:embed="rId4"/>
            <a:stretch>
              <a:fillRect/>
            </a:stretch>
          </a:blipFill>
        </p:spPr>
      </p:pic>
      <p:sp>
        <p:nvSpPr>
          <p:cNvPr id="3" name="Slide Number Placeholder 2">
            <a:extLst>
              <a:ext uri="{FF2B5EF4-FFF2-40B4-BE49-F238E27FC236}">
                <a16:creationId xmlns:a16="http://schemas.microsoft.com/office/drawing/2014/main" id="{47239988-E254-1ECC-E240-A585650AF265}"/>
              </a:ext>
            </a:extLst>
          </p:cNvPr>
          <p:cNvSpPr>
            <a:spLocks noGrp="1"/>
          </p:cNvSpPr>
          <p:nvPr>
            <p:ph type="sldNum" sz="quarter" idx="12"/>
          </p:nvPr>
        </p:nvSpPr>
        <p:spPr/>
        <p:txBody>
          <a:bodyPr/>
          <a:lstStyle/>
          <a:p>
            <a:fld id="{6E0BF1B8-D21A-4F3D-9AC2-7B4845C33A0F}" type="slidenum">
              <a:rPr lang="en-US" smtClean="0"/>
              <a:t>1</a:t>
            </a:fld>
            <a:endParaRPr lang="en-US" dirty="0"/>
          </a:p>
        </p:txBody>
      </p:sp>
      <p:sp>
        <p:nvSpPr>
          <p:cNvPr id="15" name="Subtitle 2">
            <a:extLst>
              <a:ext uri="{FF2B5EF4-FFF2-40B4-BE49-F238E27FC236}">
                <a16:creationId xmlns:a16="http://schemas.microsoft.com/office/drawing/2014/main" id="{AB22D9CE-F28A-9DD0-C3B9-DF9FA6A6A947}"/>
              </a:ext>
            </a:extLst>
          </p:cNvPr>
          <p:cNvSpPr txBox="1">
            <a:spLocks/>
          </p:cNvSpPr>
          <p:nvPr/>
        </p:nvSpPr>
        <p:spPr>
          <a:xfrm>
            <a:off x="845127" y="4400956"/>
            <a:ext cx="5276244" cy="165576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IBM Plex Mono" panose="020B0509050203000203" pitchFamily="49" charset="0"/>
                <a:ea typeface="+mn-ea"/>
                <a:cs typeface="IBM Plex Mono" panose="020B0509050203000203" pitchFamily="49"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IBM Plex Mono" panose="020B0509050203000203" pitchFamily="49" charset="0"/>
                <a:ea typeface="+mn-ea"/>
                <a:cs typeface="IBM Plex Mono" panose="020B0509050203000203" pitchFamily="49"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66FF66"/>
                </a:solidFill>
                <a:latin typeface="IBM Plex Mono" panose="020B0509050203000203" pitchFamily="49" charset="0"/>
                <a:ea typeface="+mn-ea"/>
                <a:cs typeface="IBM Plex Mono" panose="020B0509050203000203" pitchFamily="49"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39933"/>
                </a:solidFill>
                <a:latin typeface="IBM Plex Mono" panose="020B0509050203000203" pitchFamily="49" charset="0"/>
                <a:ea typeface="+mn-ea"/>
                <a:cs typeface="IBM Plex Mono" panose="020B0509050203000203" pitchFamily="49"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F661F"/>
                </a:solidFill>
                <a:latin typeface="IBM Plex Mono" panose="020B0509050203000203" pitchFamily="49" charset="0"/>
                <a:ea typeface="+mn-ea"/>
                <a:cs typeface="IBM Plex Mono" panose="020B0509050203000203" pitchFamily="49"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Scott Mauvais</a:t>
            </a:r>
            <a:br>
              <a:rPr lang="en-US" dirty="0"/>
            </a:br>
            <a:r>
              <a:rPr lang="en-US" dirty="0"/>
              <a:t>sm@well.com</a:t>
            </a:r>
            <a:br>
              <a:rPr lang="en-US" dirty="0"/>
            </a:br>
            <a:r>
              <a:rPr lang="en-US" dirty="0"/>
              <a:t>www.mauvais.com/talks</a:t>
            </a:r>
          </a:p>
          <a:p>
            <a:pPr marL="0" indent="0">
              <a:buNone/>
            </a:pPr>
            <a:r>
              <a:rPr lang="en-US" dirty="0"/>
              <a:t>May 1, 2026</a:t>
            </a:r>
          </a:p>
        </p:txBody>
      </p:sp>
      <p:sp>
        <p:nvSpPr>
          <p:cNvPr id="23" name="TextBox 22">
            <a:extLst>
              <a:ext uri="{FF2B5EF4-FFF2-40B4-BE49-F238E27FC236}">
                <a16:creationId xmlns:a16="http://schemas.microsoft.com/office/drawing/2014/main" id="{3714261D-F28A-D8D8-C90A-0D3E8120848E}"/>
              </a:ext>
            </a:extLst>
          </p:cNvPr>
          <p:cNvSpPr txBox="1"/>
          <p:nvPr/>
        </p:nvSpPr>
        <p:spPr>
          <a:xfrm>
            <a:off x="838200" y="396123"/>
            <a:ext cx="6096000" cy="584775"/>
          </a:xfrm>
          <a:prstGeom prst="rect">
            <a:avLst/>
          </a:prstGeom>
          <a:noFill/>
        </p:spPr>
        <p:txBody>
          <a:bodyPr wrap="square">
            <a:spAutoFit/>
          </a:bodyPr>
          <a:lstStyle/>
          <a:p>
            <a:r>
              <a:rPr kumimoji="0" lang="en-US" sz="3200" b="0" i="0" u="none" strike="noStrike" kern="1200" cap="none" spc="50" normalizeH="0" baseline="0" noProof="0" dirty="0">
                <a:ln>
                  <a:noFill/>
                </a:ln>
                <a:solidFill>
                  <a:srgbClr val="33FF33"/>
                </a:solidFill>
                <a:effectLst/>
                <a:uLnTx/>
                <a:uFillTx/>
                <a:latin typeface="JetBrains Mono" panose="02000009000000000000" pitchFamily="49" charset="0"/>
                <a:ea typeface="JetBrains Mono" panose="02000009000000000000" pitchFamily="49" charset="0"/>
                <a:cs typeface="JetBrains Mono" panose="02000009000000000000" pitchFamily="49" charset="0"/>
              </a:rPr>
              <a:t>Where are we headed?</a:t>
            </a:r>
            <a:endParaRPr lang="en-US" sz="2000" dirty="0"/>
          </a:p>
        </p:txBody>
      </p:sp>
    </p:spTree>
    <p:extLst>
      <p:ext uri="{BB962C8B-B14F-4D97-AF65-F5344CB8AC3E}">
        <p14:creationId xmlns:p14="http://schemas.microsoft.com/office/powerpoint/2010/main" val="29050654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1ADC0-BC69-B9FD-FCDA-8D506C1A6E42}"/>
              </a:ext>
            </a:extLst>
          </p:cNvPr>
          <p:cNvSpPr>
            <a:spLocks noGrp="1"/>
          </p:cNvSpPr>
          <p:nvPr>
            <p:ph type="title"/>
          </p:nvPr>
        </p:nvSpPr>
        <p:spPr/>
        <p:txBody>
          <a:bodyPr/>
          <a:lstStyle/>
          <a:p>
            <a:r>
              <a:rPr lang="en-US" dirty="0"/>
              <a:t>Agenda</a:t>
            </a:r>
          </a:p>
        </p:txBody>
      </p:sp>
      <p:sp>
        <p:nvSpPr>
          <p:cNvPr id="10" name="Content Placeholder 9">
            <a:extLst>
              <a:ext uri="{FF2B5EF4-FFF2-40B4-BE49-F238E27FC236}">
                <a16:creationId xmlns:a16="http://schemas.microsoft.com/office/drawing/2014/main" id="{26350296-6837-ED23-9C21-E3951AC973D8}"/>
              </a:ext>
            </a:extLst>
          </p:cNvPr>
          <p:cNvSpPr>
            <a:spLocks noGrp="1"/>
          </p:cNvSpPr>
          <p:nvPr>
            <p:ph sz="half" idx="1"/>
          </p:nvPr>
        </p:nvSpPr>
        <p:spPr>
          <a:xfrm>
            <a:off x="838200" y="1825625"/>
            <a:ext cx="5638800" cy="4351338"/>
          </a:xfrm>
        </p:spPr>
        <p:txBody>
          <a:bodyPr/>
          <a:lstStyle/>
          <a:p>
            <a:r>
              <a:rPr lang="en-US" dirty="0"/>
              <a:t>Bias in Data</a:t>
            </a:r>
          </a:p>
          <a:p>
            <a:r>
              <a:rPr lang="en-US" dirty="0"/>
              <a:t>Will AI Eat My Job</a:t>
            </a:r>
          </a:p>
          <a:p>
            <a:r>
              <a:rPr lang="en-US" dirty="0"/>
              <a:t>AI and Arts and Culture</a:t>
            </a:r>
          </a:p>
          <a:p>
            <a:r>
              <a:rPr lang="en-US" dirty="0"/>
              <a:t>Who Decides</a:t>
            </a:r>
          </a:p>
          <a:p>
            <a:endParaRPr lang="en-US" dirty="0"/>
          </a:p>
        </p:txBody>
      </p:sp>
      <p:sp>
        <p:nvSpPr>
          <p:cNvPr id="3" name="Slide Number Placeholder 2">
            <a:extLst>
              <a:ext uri="{FF2B5EF4-FFF2-40B4-BE49-F238E27FC236}">
                <a16:creationId xmlns:a16="http://schemas.microsoft.com/office/drawing/2014/main" id="{45A66934-D8B4-E628-D426-A31AEB5B256E}"/>
              </a:ext>
            </a:extLst>
          </p:cNvPr>
          <p:cNvSpPr>
            <a:spLocks noGrp="1"/>
          </p:cNvSpPr>
          <p:nvPr>
            <p:ph type="sldNum" sz="quarter" idx="12"/>
          </p:nvPr>
        </p:nvSpPr>
        <p:spPr/>
        <p:txBody>
          <a:bodyPr/>
          <a:lstStyle/>
          <a:p>
            <a:fld id="{6E0BF1B8-D21A-4F3D-9AC2-7B4845C33A0F}" type="slidenum">
              <a:rPr lang="en-US" smtClean="0"/>
              <a:t>2</a:t>
            </a:fld>
            <a:endParaRPr lang="en-US" dirty="0"/>
          </a:p>
        </p:txBody>
      </p:sp>
    </p:spTree>
    <p:extLst>
      <p:ext uri="{BB962C8B-B14F-4D97-AF65-F5344CB8AC3E}">
        <p14:creationId xmlns:p14="http://schemas.microsoft.com/office/powerpoint/2010/main" val="1524935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1F6A55-3BED-1B83-8853-ED4300B95D76}"/>
              </a:ext>
            </a:extLst>
          </p:cNvPr>
          <p:cNvSpPr>
            <a:spLocks noGrp="1"/>
          </p:cNvSpPr>
          <p:nvPr>
            <p:ph type="title"/>
          </p:nvPr>
        </p:nvSpPr>
        <p:spPr/>
        <p:txBody>
          <a:bodyPr/>
          <a:lstStyle/>
          <a:p>
            <a:r>
              <a:rPr lang="en-US" dirty="0"/>
              <a:t>Me</a:t>
            </a:r>
          </a:p>
        </p:txBody>
      </p:sp>
      <p:sp>
        <p:nvSpPr>
          <p:cNvPr id="4" name="Slide Number Placeholder 3">
            <a:extLst>
              <a:ext uri="{FF2B5EF4-FFF2-40B4-BE49-F238E27FC236}">
                <a16:creationId xmlns:a16="http://schemas.microsoft.com/office/drawing/2014/main" id="{0CCFB319-B0CA-E9E0-4319-80B1D99C4404}"/>
              </a:ext>
            </a:extLst>
          </p:cNvPr>
          <p:cNvSpPr>
            <a:spLocks noGrp="1"/>
          </p:cNvSpPr>
          <p:nvPr>
            <p:ph type="sldNum" sz="quarter" idx="12"/>
          </p:nvPr>
        </p:nvSpPr>
        <p:spPr/>
        <p:txBody>
          <a:bodyPr/>
          <a:lstStyle/>
          <a:p>
            <a:fld id="{6E0BF1B8-D21A-4F3D-9AC2-7B4845C33A0F}" type="slidenum">
              <a:rPr lang="en-US" smtClean="0"/>
              <a:t>3</a:t>
            </a:fld>
            <a:endParaRPr lang="en-US" dirty="0"/>
          </a:p>
        </p:txBody>
      </p:sp>
    </p:spTree>
    <p:extLst>
      <p:ext uri="{BB962C8B-B14F-4D97-AF65-F5344CB8AC3E}">
        <p14:creationId xmlns:p14="http://schemas.microsoft.com/office/powerpoint/2010/main" val="2538254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4585-0982-BC61-699C-F8B6F261C194}"/>
              </a:ext>
            </a:extLst>
          </p:cNvPr>
          <p:cNvSpPr>
            <a:spLocks noGrp="1"/>
          </p:cNvSpPr>
          <p:nvPr>
            <p:ph type="title"/>
          </p:nvPr>
        </p:nvSpPr>
        <p:spPr/>
        <p:txBody>
          <a:bodyPr/>
          <a:lstStyle/>
          <a:p>
            <a:r>
              <a:rPr lang="en-US" dirty="0"/>
              <a:t>I’ve Always worked in Innovation</a:t>
            </a:r>
          </a:p>
        </p:txBody>
      </p:sp>
      <p:sp>
        <p:nvSpPr>
          <p:cNvPr id="4" name="Slide Number Placeholder 3">
            <a:extLst>
              <a:ext uri="{FF2B5EF4-FFF2-40B4-BE49-F238E27FC236}">
                <a16:creationId xmlns:a16="http://schemas.microsoft.com/office/drawing/2014/main" id="{B56590B5-16ED-ADA0-385C-572076F91B3D}"/>
              </a:ext>
            </a:extLst>
          </p:cNvPr>
          <p:cNvSpPr>
            <a:spLocks noGrp="1"/>
          </p:cNvSpPr>
          <p:nvPr>
            <p:ph type="sldNum" sz="quarter" idx="12"/>
          </p:nvPr>
        </p:nvSpPr>
        <p:spPr/>
        <p:txBody>
          <a:bodyPr/>
          <a:lstStyle/>
          <a:p>
            <a:fld id="{6E0BF1B8-D21A-4F3D-9AC2-7B4845C33A0F}" type="slidenum">
              <a:rPr lang="en-US" smtClean="0"/>
              <a:t>4</a:t>
            </a:fld>
            <a:endParaRPr lang="en-US" dirty="0"/>
          </a:p>
        </p:txBody>
      </p:sp>
    </p:spTree>
    <p:extLst>
      <p:ext uri="{BB962C8B-B14F-4D97-AF65-F5344CB8AC3E}">
        <p14:creationId xmlns:p14="http://schemas.microsoft.com/office/powerpoint/2010/main" val="3802419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cstate="hq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A317A-5731-C1F5-3965-882DAC35CCB0}"/>
              </a:ext>
            </a:extLst>
          </p:cNvPr>
          <p:cNvSpPr>
            <a:spLocks noGrp="1"/>
          </p:cNvSpPr>
          <p:nvPr>
            <p:ph type="title"/>
          </p:nvPr>
        </p:nvSpPr>
        <p:spPr/>
        <p:txBody>
          <a:bodyPr/>
          <a:lstStyle/>
          <a:p>
            <a:r>
              <a:rPr lang="en-US" dirty="0"/>
              <a:t>VisiCalc	</a:t>
            </a:r>
          </a:p>
        </p:txBody>
      </p:sp>
      <p:sp>
        <p:nvSpPr>
          <p:cNvPr id="4" name="Slide Number Placeholder 3">
            <a:extLst>
              <a:ext uri="{FF2B5EF4-FFF2-40B4-BE49-F238E27FC236}">
                <a16:creationId xmlns:a16="http://schemas.microsoft.com/office/drawing/2014/main" id="{EB008A07-2B1A-987A-6EC8-A0D0897BB6B4}"/>
              </a:ext>
            </a:extLst>
          </p:cNvPr>
          <p:cNvSpPr>
            <a:spLocks noGrp="1"/>
          </p:cNvSpPr>
          <p:nvPr>
            <p:ph type="sldNum" sz="quarter" idx="12"/>
          </p:nvPr>
        </p:nvSpPr>
        <p:spPr/>
        <p:txBody>
          <a:bodyPr/>
          <a:lstStyle/>
          <a:p>
            <a:fld id="{6E0BF1B8-D21A-4F3D-9AC2-7B4845C33A0F}" type="slidenum">
              <a:rPr lang="en-US" smtClean="0"/>
              <a:t>5</a:t>
            </a:fld>
            <a:endParaRPr lang="en-US" dirty="0"/>
          </a:p>
        </p:txBody>
      </p:sp>
    </p:spTree>
    <p:extLst>
      <p:ext uri="{BB962C8B-B14F-4D97-AF65-F5344CB8AC3E}">
        <p14:creationId xmlns:p14="http://schemas.microsoft.com/office/powerpoint/2010/main" val="985607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0B436-0440-D474-EE3C-42D984901190}"/>
              </a:ext>
            </a:extLst>
          </p:cNvPr>
          <p:cNvSpPr>
            <a:spLocks noGrp="1"/>
          </p:cNvSpPr>
          <p:nvPr>
            <p:ph type="title"/>
          </p:nvPr>
        </p:nvSpPr>
        <p:spPr/>
        <p:txBody>
          <a:bodyPr/>
          <a:lstStyle/>
          <a:p>
            <a:r>
              <a:rPr lang="en-US" dirty="0"/>
              <a:t>Green Party</a:t>
            </a:r>
          </a:p>
        </p:txBody>
      </p:sp>
      <p:sp>
        <p:nvSpPr>
          <p:cNvPr id="4" name="Slide Number Placeholder 3">
            <a:extLst>
              <a:ext uri="{FF2B5EF4-FFF2-40B4-BE49-F238E27FC236}">
                <a16:creationId xmlns:a16="http://schemas.microsoft.com/office/drawing/2014/main" id="{6BAAC9A3-D7D2-B1B9-2777-89A314D6638E}"/>
              </a:ext>
            </a:extLst>
          </p:cNvPr>
          <p:cNvSpPr>
            <a:spLocks noGrp="1"/>
          </p:cNvSpPr>
          <p:nvPr>
            <p:ph type="sldNum" sz="quarter" idx="12"/>
          </p:nvPr>
        </p:nvSpPr>
        <p:spPr/>
        <p:txBody>
          <a:bodyPr/>
          <a:lstStyle/>
          <a:p>
            <a:fld id="{6E0BF1B8-D21A-4F3D-9AC2-7B4845C33A0F}" type="slidenum">
              <a:rPr lang="en-US" smtClean="0"/>
              <a:t>6</a:t>
            </a:fld>
            <a:endParaRPr lang="en-US" dirty="0"/>
          </a:p>
        </p:txBody>
      </p:sp>
    </p:spTree>
    <p:extLst>
      <p:ext uri="{BB962C8B-B14F-4D97-AF65-F5344CB8AC3E}">
        <p14:creationId xmlns:p14="http://schemas.microsoft.com/office/powerpoint/2010/main" val="3806787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cstate="hq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60C1C-7B6E-3B26-5085-1DAFC4CE5D35}"/>
              </a:ext>
            </a:extLst>
          </p:cNvPr>
          <p:cNvSpPr>
            <a:spLocks noGrp="1"/>
          </p:cNvSpPr>
          <p:nvPr>
            <p:ph type="title"/>
          </p:nvPr>
        </p:nvSpPr>
        <p:spPr/>
        <p:txBody>
          <a:bodyPr/>
          <a:lstStyle/>
          <a:p>
            <a:r>
              <a:rPr lang="en-US" dirty="0"/>
              <a:t>Publishing</a:t>
            </a:r>
          </a:p>
        </p:txBody>
      </p:sp>
      <p:sp>
        <p:nvSpPr>
          <p:cNvPr id="4" name="Slide Number Placeholder 3">
            <a:extLst>
              <a:ext uri="{FF2B5EF4-FFF2-40B4-BE49-F238E27FC236}">
                <a16:creationId xmlns:a16="http://schemas.microsoft.com/office/drawing/2014/main" id="{BC36219B-E1B4-A0E6-D573-327128294CE6}"/>
              </a:ext>
            </a:extLst>
          </p:cNvPr>
          <p:cNvSpPr>
            <a:spLocks noGrp="1"/>
          </p:cNvSpPr>
          <p:nvPr>
            <p:ph type="sldNum" sz="quarter" idx="12"/>
          </p:nvPr>
        </p:nvSpPr>
        <p:spPr/>
        <p:txBody>
          <a:bodyPr/>
          <a:lstStyle/>
          <a:p>
            <a:fld id="{6E0BF1B8-D21A-4F3D-9AC2-7B4845C33A0F}" type="slidenum">
              <a:rPr lang="en-US" smtClean="0"/>
              <a:t>7</a:t>
            </a:fld>
            <a:endParaRPr lang="en-US" dirty="0"/>
          </a:p>
        </p:txBody>
      </p:sp>
      <p:sp>
        <p:nvSpPr>
          <p:cNvPr id="8" name="TextBox 7">
            <a:extLst>
              <a:ext uri="{FF2B5EF4-FFF2-40B4-BE49-F238E27FC236}">
                <a16:creationId xmlns:a16="http://schemas.microsoft.com/office/drawing/2014/main" id="{8E87C0B4-8E30-A0F7-F143-25201BF4D81E}"/>
              </a:ext>
            </a:extLst>
          </p:cNvPr>
          <p:cNvSpPr txBox="1"/>
          <p:nvPr/>
        </p:nvSpPr>
        <p:spPr>
          <a:xfrm>
            <a:off x="762000" y="6394450"/>
            <a:ext cx="937260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https://www.linkedin.com/posts/terryleewhite_it-was-this-combination-that-started-my-career-activity-7079878120161345536-R-1j</a:t>
            </a:r>
          </a:p>
        </p:txBody>
      </p:sp>
    </p:spTree>
    <p:extLst>
      <p:ext uri="{BB962C8B-B14F-4D97-AF65-F5344CB8AC3E}">
        <p14:creationId xmlns:p14="http://schemas.microsoft.com/office/powerpoint/2010/main" val="3089490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7257F9-D436-4046-BAF6-9D8337531F0C}"/>
              </a:ext>
            </a:extLst>
          </p:cNvPr>
          <p:cNvSpPr>
            <a:spLocks noGrp="1"/>
          </p:cNvSpPr>
          <p:nvPr>
            <p:ph type="title"/>
          </p:nvPr>
        </p:nvSpPr>
        <p:spPr/>
        <p:txBody>
          <a:bodyPr/>
          <a:lstStyle/>
          <a:p>
            <a:r>
              <a:rPr lang="en-US" sz="4400" dirty="0"/>
              <a:t>August 11, 1994</a:t>
            </a:r>
          </a:p>
        </p:txBody>
      </p:sp>
      <p:sp>
        <p:nvSpPr>
          <p:cNvPr id="3" name="Slide Number Placeholder 2">
            <a:extLst>
              <a:ext uri="{FF2B5EF4-FFF2-40B4-BE49-F238E27FC236}">
                <a16:creationId xmlns:a16="http://schemas.microsoft.com/office/drawing/2014/main" id="{7A95981F-19DF-020A-A0DA-3DC0F5ED436C}"/>
              </a:ext>
            </a:extLst>
          </p:cNvPr>
          <p:cNvSpPr>
            <a:spLocks noGrp="1"/>
          </p:cNvSpPr>
          <p:nvPr>
            <p:ph type="sldNum" sz="quarter" idx="12"/>
          </p:nvPr>
        </p:nvSpPr>
        <p:spPr/>
        <p:txBody>
          <a:bodyPr/>
          <a:lstStyle/>
          <a:p>
            <a:fld id="{6E0BF1B8-D21A-4F3D-9AC2-7B4845C33A0F}" type="slidenum">
              <a:rPr lang="en-US" smtClean="0"/>
              <a:t>8</a:t>
            </a:fld>
            <a:endParaRPr lang="en-US" dirty="0"/>
          </a:p>
        </p:txBody>
      </p:sp>
      <p:pic>
        <p:nvPicPr>
          <p:cNvPr id="7" name="Picture Placeholder 6">
            <a:extLst>
              <a:ext uri="{FF2B5EF4-FFF2-40B4-BE49-F238E27FC236}">
                <a16:creationId xmlns:a16="http://schemas.microsoft.com/office/drawing/2014/main" id="{CB5A3F48-E60E-6590-74F1-3734DC61EDC6}"/>
              </a:ext>
            </a:extLst>
          </p:cNvPr>
          <p:cNvPicPr>
            <a:picLocks noGrp="1" noChangeAspect="1"/>
          </p:cNvPicPr>
          <p:nvPr>
            <p:ph type="pic" sz="quarter" idx="4294967295"/>
          </p:nvPr>
        </p:nvPicPr>
        <p:blipFill>
          <a:blip r:embed="rId3" cstate="hqprint">
            <a:extLst>
              <a:ext uri="{28A0092B-C50C-407E-A947-70E740481C1C}">
                <a14:useLocalDpi xmlns:a14="http://schemas.microsoft.com/office/drawing/2010/main"/>
              </a:ext>
            </a:extLst>
          </a:blip>
          <a:srcRect/>
          <a:stretch/>
        </p:blipFill>
        <p:spPr bwMode="ltGray">
          <a:xfrm>
            <a:off x="6097588" y="1588"/>
            <a:ext cx="6094412" cy="6856412"/>
          </a:xfrm>
          <a:prstGeom prst="rect">
            <a:avLst/>
          </a:prstGeom>
          <a:blipFill>
            <a:blip r:embed="rId4"/>
            <a:stretch>
              <a:fillRect/>
            </a:stretch>
          </a:blipFill>
        </p:spPr>
      </p:pic>
      <p:pic>
        <p:nvPicPr>
          <p:cNvPr id="5" name="Picture 4">
            <a:extLst>
              <a:ext uri="{FF2B5EF4-FFF2-40B4-BE49-F238E27FC236}">
                <a16:creationId xmlns:a16="http://schemas.microsoft.com/office/drawing/2014/main" id="{A4A3EE13-9DB5-4C18-AB1C-EB9FB5FF60BA}"/>
              </a:ext>
            </a:extLst>
          </p:cNvPr>
          <p:cNvPicPr>
            <a:picLocks noChangeAspect="1"/>
          </p:cNvPicPr>
          <p:nvPr/>
        </p:nvPicPr>
        <p:blipFill>
          <a:blip r:embed="rId5"/>
          <a:stretch>
            <a:fillRect/>
          </a:stretch>
        </p:blipFill>
        <p:spPr>
          <a:xfrm>
            <a:off x="11582400" y="6400800"/>
            <a:ext cx="381000" cy="307597"/>
          </a:xfrm>
          <a:prstGeom prst="rect">
            <a:avLst/>
          </a:prstGeom>
        </p:spPr>
      </p:pic>
    </p:spTree>
    <p:extLst>
      <p:ext uri="{BB962C8B-B14F-4D97-AF65-F5344CB8AC3E}">
        <p14:creationId xmlns:p14="http://schemas.microsoft.com/office/powerpoint/2010/main" val="142402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A84C9B-9AF6-51DF-8F6A-D0A4E0ADBB45}"/>
              </a:ext>
            </a:extLst>
          </p:cNvPr>
          <p:cNvSpPr>
            <a:spLocks noGrp="1"/>
          </p:cNvSpPr>
          <p:nvPr>
            <p:ph type="title"/>
          </p:nvPr>
        </p:nvSpPr>
        <p:spPr/>
        <p:txBody>
          <a:bodyPr/>
          <a:lstStyle/>
          <a:p>
            <a:r>
              <a:rPr lang="en-US"/>
              <a:t>March 15, 1995</a:t>
            </a:r>
            <a:endParaRPr lang="en-US" dirty="0"/>
          </a:p>
        </p:txBody>
      </p:sp>
      <p:pic>
        <p:nvPicPr>
          <p:cNvPr id="11" name="Content Placeholder 10">
            <a:extLst>
              <a:ext uri="{FF2B5EF4-FFF2-40B4-BE49-F238E27FC236}">
                <a16:creationId xmlns:a16="http://schemas.microsoft.com/office/drawing/2014/main" id="{835F39A2-D8EB-22A6-EF97-FFECB77F81A3}"/>
              </a:ext>
            </a:extLst>
          </p:cNvPr>
          <p:cNvPicPr>
            <a:picLocks noGrp="1" noChangeAspect="1"/>
          </p:cNvPicPr>
          <p:nvPr>
            <p:ph sz="half" idx="2"/>
          </p:nvPr>
        </p:nvPicPr>
        <p:blipFill>
          <a:blip r:embed="rId2"/>
          <a:stretch>
            <a:fillRect/>
          </a:stretch>
        </p:blipFill>
        <p:spPr>
          <a:xfrm>
            <a:off x="7111496" y="1825625"/>
            <a:ext cx="3303008" cy="4351338"/>
          </a:xfrm>
          <a:prstGeom prst="rect">
            <a:avLst/>
          </a:prstGeom>
        </p:spPr>
      </p:pic>
      <p:pic>
        <p:nvPicPr>
          <p:cNvPr id="19" name="Content Placeholder 18">
            <a:extLst>
              <a:ext uri="{FF2B5EF4-FFF2-40B4-BE49-F238E27FC236}">
                <a16:creationId xmlns:a16="http://schemas.microsoft.com/office/drawing/2014/main" id="{2F675755-662D-B02C-91EF-EA8A4CF33C38}"/>
              </a:ext>
            </a:extLst>
          </p:cNvPr>
          <p:cNvPicPr>
            <a:picLocks noGrp="1" noChangeAspect="1"/>
          </p:cNvPicPr>
          <p:nvPr>
            <p:ph sz="half" idx="1"/>
          </p:nvPr>
        </p:nvPicPr>
        <p:blipFill>
          <a:blip r:embed="rId3"/>
          <a:stretch>
            <a:fillRect/>
          </a:stretch>
        </p:blipFill>
        <p:spPr>
          <a:xfrm>
            <a:off x="1232610" y="1825625"/>
            <a:ext cx="4392779" cy="4351338"/>
          </a:xfrm>
          <a:prstGeom prst="rect">
            <a:avLst/>
          </a:prstGeom>
        </p:spPr>
      </p:pic>
      <p:pic>
        <p:nvPicPr>
          <p:cNvPr id="20" name="Picture 19">
            <a:extLst>
              <a:ext uri="{FF2B5EF4-FFF2-40B4-BE49-F238E27FC236}">
                <a16:creationId xmlns:a16="http://schemas.microsoft.com/office/drawing/2014/main" id="{B7D6718E-AC18-943C-892B-963285A9371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38400" y="1905000"/>
            <a:ext cx="838200" cy="228600"/>
          </a:xfrm>
          <a:prstGeom prst="rect">
            <a:avLst/>
          </a:prstGeom>
        </p:spPr>
      </p:pic>
      <p:sp>
        <p:nvSpPr>
          <p:cNvPr id="21" name="Slide Number Placeholder 20">
            <a:extLst>
              <a:ext uri="{FF2B5EF4-FFF2-40B4-BE49-F238E27FC236}">
                <a16:creationId xmlns:a16="http://schemas.microsoft.com/office/drawing/2014/main" id="{4A944DAA-0C67-B142-8DB0-FCA9B04C645B}"/>
              </a:ext>
            </a:extLst>
          </p:cNvPr>
          <p:cNvSpPr>
            <a:spLocks noGrp="1"/>
          </p:cNvSpPr>
          <p:nvPr>
            <p:ph type="sldNum" sz="quarter" idx="12"/>
          </p:nvPr>
        </p:nvSpPr>
        <p:spPr/>
        <p:txBody>
          <a:bodyPr/>
          <a:lstStyle/>
          <a:p>
            <a:fld id="{6E0BF1B8-D21A-4F3D-9AC2-7B4845C33A0F}" type="slidenum">
              <a:rPr lang="en-US" smtClean="0"/>
              <a:t>9</a:t>
            </a:fld>
            <a:endParaRPr lang="en-US" dirty="0"/>
          </a:p>
        </p:txBody>
      </p:sp>
    </p:spTree>
    <p:extLst>
      <p:ext uri="{BB962C8B-B14F-4D97-AF65-F5344CB8AC3E}">
        <p14:creationId xmlns:p14="http://schemas.microsoft.com/office/powerpoint/2010/main" val="2174046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1A0EE-69AB-3950-CCEE-1D580EC031E0}"/>
              </a:ext>
            </a:extLst>
          </p:cNvPr>
          <p:cNvSpPr>
            <a:spLocks noGrp="1"/>
          </p:cNvSpPr>
          <p:nvPr>
            <p:ph type="title"/>
          </p:nvPr>
        </p:nvSpPr>
        <p:spPr/>
        <p:txBody>
          <a:bodyPr/>
          <a:lstStyle/>
          <a:p>
            <a:r>
              <a:rPr lang="en-US" dirty="0"/>
              <a:t>Joined Microsoft</a:t>
            </a:r>
          </a:p>
        </p:txBody>
      </p:sp>
      <p:sp>
        <p:nvSpPr>
          <p:cNvPr id="3" name="Slide Number Placeholder 2">
            <a:extLst>
              <a:ext uri="{FF2B5EF4-FFF2-40B4-BE49-F238E27FC236}">
                <a16:creationId xmlns:a16="http://schemas.microsoft.com/office/drawing/2014/main" id="{D1982D28-6673-F4A0-38A6-7FE1A367BA89}"/>
              </a:ext>
            </a:extLst>
          </p:cNvPr>
          <p:cNvSpPr>
            <a:spLocks noGrp="1"/>
          </p:cNvSpPr>
          <p:nvPr>
            <p:ph type="sldNum" sz="quarter" idx="12"/>
          </p:nvPr>
        </p:nvSpPr>
        <p:spPr/>
        <p:txBody>
          <a:bodyPr/>
          <a:lstStyle/>
          <a:p>
            <a:fld id="{6E0BF1B8-D21A-4F3D-9AC2-7B4845C33A0F}" type="slidenum">
              <a:rPr lang="en-US" smtClean="0"/>
              <a:t>10</a:t>
            </a:fld>
            <a:endParaRPr lang="en-US" dirty="0"/>
          </a:p>
        </p:txBody>
      </p:sp>
      <p:grpSp>
        <p:nvGrpSpPr>
          <p:cNvPr id="4" name="Group 3">
            <a:extLst>
              <a:ext uri="{FF2B5EF4-FFF2-40B4-BE49-F238E27FC236}">
                <a16:creationId xmlns:a16="http://schemas.microsoft.com/office/drawing/2014/main" id="{32956081-C4FD-1184-63C1-2D607E237D36}"/>
              </a:ext>
            </a:extLst>
          </p:cNvPr>
          <p:cNvGrpSpPr>
            <a:grpSpLocks noGrp="1" noUngrp="1" noRot="1" noMove="1" noResize="1"/>
          </p:cNvGrpSpPr>
          <p:nvPr/>
        </p:nvGrpSpPr>
        <p:grpSpPr>
          <a:xfrm>
            <a:off x="-76200" y="-8045"/>
            <a:ext cx="12344400" cy="768570"/>
            <a:chOff x="0" y="-6570"/>
            <a:chExt cx="12344400" cy="768570"/>
          </a:xfrm>
          <a:solidFill>
            <a:schemeClr val="tx1"/>
          </a:solidFill>
        </p:grpSpPr>
        <p:sp>
          <p:nvSpPr>
            <p:cNvPr id="5" name="Rectangle 4">
              <a:extLst>
                <a:ext uri="{FF2B5EF4-FFF2-40B4-BE49-F238E27FC236}">
                  <a16:creationId xmlns:a16="http://schemas.microsoft.com/office/drawing/2014/main" id="{69A66A81-67DF-8CC5-FDBC-778D4642CF50}"/>
                </a:ext>
              </a:extLst>
            </p:cNvPr>
            <p:cNvSpPr>
              <a:spLocks noGrp="1" noRot="1" noMove="1" noResize="1" noEditPoints="1" noAdjustHandles="1" noChangeArrowheads="1" noChangeShapeType="1"/>
            </p:cNvSpPr>
            <p:nvPr/>
          </p:nvSpPr>
          <p:spPr>
            <a:xfrm>
              <a:off x="0" y="-6570"/>
              <a:ext cx="12344400" cy="76857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mn-cs"/>
              </a:endParaRPr>
            </a:p>
          </p:txBody>
        </p:sp>
        <p:pic>
          <p:nvPicPr>
            <p:cNvPr id="6" name="Picture 5">
              <a:extLst>
                <a:ext uri="{FF2B5EF4-FFF2-40B4-BE49-F238E27FC236}">
                  <a16:creationId xmlns:a16="http://schemas.microsoft.com/office/drawing/2014/main" id="{C05A52F3-8641-72A4-36EB-8EC04924CE9E}"/>
                </a:ext>
              </a:extLst>
            </p:cNvPr>
            <p:cNvPicPr>
              <a:picLocks noGrp="1" noRot="1" noChangeAspect="1" noMove="1" noResize="1" noEditPoints="1" noAdjustHandles="1" noChangeArrowheads="1" noChangeShapeType="1" noCrop="1"/>
            </p:cNvPicPr>
            <p:nvPr/>
          </p:nvPicPr>
          <p:blipFill>
            <a:blip r:embed="rId3"/>
            <a:srcRect r="7697"/>
            <a:stretch>
              <a:fillRect/>
            </a:stretch>
          </p:blipFill>
          <p:spPr>
            <a:xfrm>
              <a:off x="4313592" y="1475"/>
              <a:ext cx="3929182" cy="760525"/>
            </a:xfrm>
            <a:prstGeom prst="rect">
              <a:avLst/>
            </a:prstGeom>
            <a:grpFill/>
          </p:spPr>
        </p:pic>
      </p:grpSp>
      <p:grpSp>
        <p:nvGrpSpPr>
          <p:cNvPr id="7" name="Group 6">
            <a:extLst>
              <a:ext uri="{FF2B5EF4-FFF2-40B4-BE49-F238E27FC236}">
                <a16:creationId xmlns:a16="http://schemas.microsoft.com/office/drawing/2014/main" id="{FB61EAC8-9BD3-50F2-0BD3-DBDB6B15017D}"/>
              </a:ext>
            </a:extLst>
          </p:cNvPr>
          <p:cNvGrpSpPr/>
          <p:nvPr/>
        </p:nvGrpSpPr>
        <p:grpSpPr>
          <a:xfrm>
            <a:off x="2743200" y="1143000"/>
            <a:ext cx="6705600" cy="5257801"/>
            <a:chOff x="2743200" y="1143000"/>
            <a:chExt cx="6705600" cy="5257801"/>
          </a:xfrm>
        </p:grpSpPr>
        <p:pic>
          <p:nvPicPr>
            <p:cNvPr id="8" name="Picture 7">
              <a:extLst>
                <a:ext uri="{FF2B5EF4-FFF2-40B4-BE49-F238E27FC236}">
                  <a16:creationId xmlns:a16="http://schemas.microsoft.com/office/drawing/2014/main" id="{FC6D1D70-C685-54D6-039F-B04BFFCB32AB}"/>
                </a:ext>
              </a:extLst>
            </p:cNvPr>
            <p:cNvPicPr>
              <a:picLocks noChangeAspect="1"/>
            </p:cNvPicPr>
            <p:nvPr/>
          </p:nvPicPr>
          <p:blipFill>
            <a:blip r:embed="rId4" cstate="hqprint">
              <a:extLst>
                <a:ext uri="{28A0092B-C50C-407E-A947-70E740481C1C}">
                  <a14:useLocalDpi xmlns:a14="http://schemas.microsoft.com/office/drawing/2010/main"/>
                </a:ext>
              </a:extLst>
            </a:blip>
            <a:srcRect l="11667" r="15000" b="17979"/>
            <a:stretch>
              <a:fillRect/>
            </a:stretch>
          </p:blipFill>
          <p:spPr>
            <a:xfrm>
              <a:off x="2743200" y="3418841"/>
              <a:ext cx="6705600" cy="2981960"/>
            </a:xfrm>
            <a:prstGeom prst="rect">
              <a:avLst/>
            </a:prstGeom>
          </p:spPr>
        </p:pic>
        <p:pic>
          <p:nvPicPr>
            <p:cNvPr id="9" name="Picture 8">
              <a:extLst>
                <a:ext uri="{FF2B5EF4-FFF2-40B4-BE49-F238E27FC236}">
                  <a16:creationId xmlns:a16="http://schemas.microsoft.com/office/drawing/2014/main" id="{B542888F-E286-114F-90A3-89BAEAACBF11}"/>
                </a:ext>
              </a:extLst>
            </p:cNvPr>
            <p:cNvPicPr>
              <a:picLocks noChangeAspect="1"/>
            </p:cNvPicPr>
            <p:nvPr/>
          </p:nvPicPr>
          <p:blipFill>
            <a:blip r:embed="rId5" cstate="hqprint">
              <a:extLst>
                <a:ext uri="{28A0092B-C50C-407E-A947-70E740481C1C}">
                  <a14:useLocalDpi xmlns:a14="http://schemas.microsoft.com/office/drawing/2010/main"/>
                </a:ext>
              </a:extLst>
            </a:blip>
            <a:srcRect l="11667" r="15000"/>
            <a:stretch>
              <a:fillRect/>
            </a:stretch>
          </p:blipFill>
          <p:spPr>
            <a:xfrm>
              <a:off x="2743200" y="1143000"/>
              <a:ext cx="6705600" cy="2275840"/>
            </a:xfrm>
            <a:prstGeom prst="rect">
              <a:avLst/>
            </a:prstGeom>
          </p:spPr>
        </p:pic>
      </p:grpSp>
      <p:sp>
        <p:nvSpPr>
          <p:cNvPr id="10" name="Rectangle 9">
            <a:extLst>
              <a:ext uri="{FF2B5EF4-FFF2-40B4-BE49-F238E27FC236}">
                <a16:creationId xmlns:a16="http://schemas.microsoft.com/office/drawing/2014/main" id="{60A4BB23-BBCB-E0EE-86B8-50899F5820C0}"/>
              </a:ext>
            </a:extLst>
          </p:cNvPr>
          <p:cNvSpPr/>
          <p:nvPr/>
        </p:nvSpPr>
        <p:spPr bwMode="auto">
          <a:xfrm>
            <a:off x="2743200" y="5283201"/>
            <a:ext cx="6705601" cy="1117600"/>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rPr>
              <a:t>\</a:t>
            </a:r>
          </a:p>
        </p:txBody>
      </p:sp>
      <p:sp>
        <p:nvSpPr>
          <p:cNvPr id="14" name="TextBox 13">
            <a:extLst>
              <a:ext uri="{FF2B5EF4-FFF2-40B4-BE49-F238E27FC236}">
                <a16:creationId xmlns:a16="http://schemas.microsoft.com/office/drawing/2014/main" id="{23DA6237-2932-351B-BCE3-31287468F8D5}"/>
              </a:ext>
            </a:extLst>
          </p:cNvPr>
          <p:cNvSpPr txBox="1"/>
          <p:nvPr/>
        </p:nvSpPr>
        <p:spPr>
          <a:xfrm>
            <a:off x="762000" y="6359973"/>
            <a:ext cx="5575774"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chemeClr val="bg1"/>
                </a:solidFill>
                <a:effectLst/>
                <a:uLnTx/>
                <a:uFillTx/>
                <a:latin typeface="IBM Plex Mono" panose="020B0509050203000203" pitchFamily="49" charset="0"/>
              </a:rPr>
              <a:t>https://www.latimes.com/archives/la-xpm-2000-apr-04-mn-15707-story.html</a:t>
            </a:r>
          </a:p>
        </p:txBody>
      </p:sp>
    </p:spTree>
    <p:extLst>
      <p:ext uri="{BB962C8B-B14F-4D97-AF65-F5344CB8AC3E}">
        <p14:creationId xmlns:p14="http://schemas.microsoft.com/office/powerpoint/2010/main" val="4083139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2A30A-5060-3D7F-1CE4-EFE29D0C63E1}"/>
              </a:ext>
            </a:extLst>
          </p:cNvPr>
          <p:cNvSpPr>
            <a:spLocks noGrp="1"/>
          </p:cNvSpPr>
          <p:nvPr>
            <p:ph type="title"/>
          </p:nvPr>
        </p:nvSpPr>
        <p:spPr/>
        <p:txBody>
          <a:bodyPr/>
          <a:lstStyle/>
          <a:p>
            <a:r>
              <a:rPr lang="en-US" dirty="0"/>
              <a:t>Performance Engineer</a:t>
            </a:r>
          </a:p>
        </p:txBody>
      </p:sp>
      <p:sp>
        <p:nvSpPr>
          <p:cNvPr id="4" name="Slide Number Placeholder 3">
            <a:extLst>
              <a:ext uri="{FF2B5EF4-FFF2-40B4-BE49-F238E27FC236}">
                <a16:creationId xmlns:a16="http://schemas.microsoft.com/office/drawing/2014/main" id="{C67B73A3-9D9A-B25F-CF63-ECEDD3858247}"/>
              </a:ext>
            </a:extLst>
          </p:cNvPr>
          <p:cNvSpPr>
            <a:spLocks noGrp="1"/>
          </p:cNvSpPr>
          <p:nvPr>
            <p:ph type="sldNum" sz="quarter" idx="12"/>
          </p:nvPr>
        </p:nvSpPr>
        <p:spPr/>
        <p:txBody>
          <a:bodyPr/>
          <a:lstStyle/>
          <a:p>
            <a:fld id="{820769A8-7916-40BC-93BE-D5404A6615A9}" type="slidenum">
              <a:rPr lang="en-US" smtClean="0"/>
              <a:t>11</a:t>
            </a:fld>
            <a:endParaRPr lang="en-US" dirty="0"/>
          </a:p>
        </p:txBody>
      </p:sp>
    </p:spTree>
    <p:extLst>
      <p:ext uri="{BB962C8B-B14F-4D97-AF65-F5344CB8AC3E}">
        <p14:creationId xmlns:p14="http://schemas.microsoft.com/office/powerpoint/2010/main" val="3406994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F96C7-C8A2-3FB0-B9AE-21DDCF9A5146}"/>
              </a:ext>
            </a:extLst>
          </p:cNvPr>
          <p:cNvSpPr>
            <a:spLocks noGrp="1"/>
          </p:cNvSpPr>
          <p:nvPr>
            <p:ph type="title"/>
          </p:nvPr>
        </p:nvSpPr>
        <p:spPr/>
        <p:txBody>
          <a:bodyPr/>
          <a:lstStyle/>
          <a:p>
            <a:r>
              <a:rPr lang="en-US" dirty="0"/>
              <a:t>Innovation Lab</a:t>
            </a:r>
          </a:p>
        </p:txBody>
      </p:sp>
      <p:sp>
        <p:nvSpPr>
          <p:cNvPr id="4" name="Slide Number Placeholder 3">
            <a:extLst>
              <a:ext uri="{FF2B5EF4-FFF2-40B4-BE49-F238E27FC236}">
                <a16:creationId xmlns:a16="http://schemas.microsoft.com/office/drawing/2014/main" id="{3C08E40C-631D-A2BF-5511-B44F5D28DBC7}"/>
              </a:ext>
            </a:extLst>
          </p:cNvPr>
          <p:cNvSpPr>
            <a:spLocks noGrp="1"/>
          </p:cNvSpPr>
          <p:nvPr>
            <p:ph type="sldNum" sz="quarter" idx="12"/>
          </p:nvPr>
        </p:nvSpPr>
        <p:spPr/>
        <p:txBody>
          <a:bodyPr/>
          <a:lstStyle/>
          <a:p>
            <a:fld id="{820769A8-7916-40BC-93BE-D5404A6615A9}" type="slidenum">
              <a:rPr lang="en-US" smtClean="0"/>
              <a:t>12</a:t>
            </a:fld>
            <a:endParaRPr lang="en-US" dirty="0"/>
          </a:p>
        </p:txBody>
      </p:sp>
    </p:spTree>
    <p:extLst>
      <p:ext uri="{BB962C8B-B14F-4D97-AF65-F5344CB8AC3E}">
        <p14:creationId xmlns:p14="http://schemas.microsoft.com/office/powerpoint/2010/main" val="256187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C2B95-8189-9AD5-3259-AE4D190F5625}"/>
              </a:ext>
            </a:extLst>
          </p:cNvPr>
          <p:cNvSpPr>
            <a:spLocks noGrp="1"/>
          </p:cNvSpPr>
          <p:nvPr>
            <p:ph type="title"/>
          </p:nvPr>
        </p:nvSpPr>
        <p:spPr/>
        <p:txBody>
          <a:bodyPr/>
          <a:lstStyle/>
          <a:p>
            <a:r>
              <a:rPr lang="en-US" dirty="0"/>
              <a:t>Sales Manager</a:t>
            </a:r>
          </a:p>
        </p:txBody>
      </p:sp>
    </p:spTree>
    <p:extLst>
      <p:ext uri="{BB962C8B-B14F-4D97-AF65-F5344CB8AC3E}">
        <p14:creationId xmlns:p14="http://schemas.microsoft.com/office/powerpoint/2010/main" val="2143214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4000" b="-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DDA1B-D437-5B93-DEFE-0DF5E9666E85}"/>
              </a:ext>
            </a:extLst>
          </p:cNvPr>
          <p:cNvSpPr>
            <a:spLocks noGrp="1"/>
          </p:cNvSpPr>
          <p:nvPr>
            <p:ph type="title"/>
          </p:nvPr>
        </p:nvSpPr>
        <p:spPr/>
        <p:txBody>
          <a:bodyPr/>
          <a:lstStyle/>
          <a:p>
            <a:r>
              <a:rPr lang="en-US" dirty="0"/>
              <a:t>Civic Tech</a:t>
            </a:r>
          </a:p>
        </p:txBody>
      </p:sp>
      <p:sp>
        <p:nvSpPr>
          <p:cNvPr id="3" name="Slide Number Placeholder 2">
            <a:extLst>
              <a:ext uri="{FF2B5EF4-FFF2-40B4-BE49-F238E27FC236}">
                <a16:creationId xmlns:a16="http://schemas.microsoft.com/office/drawing/2014/main" id="{3EF12A1F-EC7F-085F-0830-BCB4D8022548}"/>
              </a:ext>
            </a:extLst>
          </p:cNvPr>
          <p:cNvSpPr>
            <a:spLocks noGrp="1"/>
          </p:cNvSpPr>
          <p:nvPr>
            <p:ph type="sldNum" sz="quarter" idx="12"/>
          </p:nvPr>
        </p:nvSpPr>
        <p:spPr/>
        <p:txBody>
          <a:bodyPr/>
          <a:lstStyle/>
          <a:p>
            <a:fld id="{6E0BF1B8-D21A-4F3D-9AC2-7B4845C33A0F}" type="slidenum">
              <a:rPr lang="en-US" smtClean="0"/>
              <a:t>14</a:t>
            </a:fld>
            <a:endParaRPr lang="en-US" dirty="0"/>
          </a:p>
        </p:txBody>
      </p:sp>
    </p:spTree>
    <p:extLst>
      <p:ext uri="{BB962C8B-B14F-4D97-AF65-F5344CB8AC3E}">
        <p14:creationId xmlns:p14="http://schemas.microsoft.com/office/powerpoint/2010/main" val="3913574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1F4F-B705-B6A4-6DFA-65832ACAAA9A}"/>
              </a:ext>
            </a:extLst>
          </p:cNvPr>
          <p:cNvSpPr>
            <a:spLocks noGrp="1"/>
          </p:cNvSpPr>
          <p:nvPr>
            <p:ph type="title"/>
          </p:nvPr>
        </p:nvSpPr>
        <p:spPr/>
        <p:txBody>
          <a:bodyPr/>
          <a:lstStyle/>
          <a:p>
            <a:r>
              <a:rPr lang="en-US" dirty="0"/>
              <a:t>Lobbyist</a:t>
            </a:r>
          </a:p>
        </p:txBody>
      </p:sp>
    </p:spTree>
    <p:extLst>
      <p:ext uri="{BB962C8B-B14F-4D97-AF65-F5344CB8AC3E}">
        <p14:creationId xmlns:p14="http://schemas.microsoft.com/office/powerpoint/2010/main" val="688101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9000" b="-1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AA47-4830-5399-C5B1-9626C44F6629}"/>
              </a:ext>
            </a:extLst>
          </p:cNvPr>
          <p:cNvSpPr>
            <a:spLocks noGrp="1"/>
          </p:cNvSpPr>
          <p:nvPr>
            <p:ph type="title"/>
          </p:nvPr>
        </p:nvSpPr>
        <p:spPr/>
        <p:txBody>
          <a:bodyPr/>
          <a:lstStyle/>
          <a:p>
            <a:r>
              <a:rPr lang="en-US" dirty="0"/>
              <a:t>Philanthropist</a:t>
            </a:r>
          </a:p>
        </p:txBody>
      </p:sp>
    </p:spTree>
    <p:extLst>
      <p:ext uri="{BB962C8B-B14F-4D97-AF65-F5344CB8AC3E}">
        <p14:creationId xmlns:p14="http://schemas.microsoft.com/office/powerpoint/2010/main" val="1077538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cstate="hq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5F4B-D788-0D1F-5293-CE140FDA7BB3}"/>
              </a:ext>
            </a:extLst>
          </p:cNvPr>
          <p:cNvSpPr>
            <a:spLocks noGrp="1"/>
          </p:cNvSpPr>
          <p:nvPr>
            <p:ph type="title"/>
          </p:nvPr>
        </p:nvSpPr>
        <p:spPr/>
        <p:txBody>
          <a:bodyPr/>
          <a:lstStyle/>
          <a:p>
            <a:r>
              <a:rPr lang="en-US" dirty="0"/>
              <a:t>Baby Rhino</a:t>
            </a:r>
          </a:p>
        </p:txBody>
      </p:sp>
      <p:sp>
        <p:nvSpPr>
          <p:cNvPr id="4" name="Slide Number Placeholder 3">
            <a:extLst>
              <a:ext uri="{FF2B5EF4-FFF2-40B4-BE49-F238E27FC236}">
                <a16:creationId xmlns:a16="http://schemas.microsoft.com/office/drawing/2014/main" id="{35765A12-76ED-39C7-9AED-CEE77B49C392}"/>
              </a:ext>
            </a:extLst>
          </p:cNvPr>
          <p:cNvSpPr>
            <a:spLocks noGrp="1"/>
          </p:cNvSpPr>
          <p:nvPr>
            <p:ph type="sldNum" sz="quarter" idx="12"/>
          </p:nvPr>
        </p:nvSpPr>
        <p:spPr/>
        <p:txBody>
          <a:bodyPr/>
          <a:lstStyle/>
          <a:p>
            <a:fld id="{820769A8-7916-40BC-93BE-D5404A6615A9}" type="slidenum">
              <a:rPr lang="en-US" smtClean="0"/>
              <a:t>17</a:t>
            </a:fld>
            <a:endParaRPr lang="en-US" dirty="0"/>
          </a:p>
        </p:txBody>
      </p:sp>
    </p:spTree>
    <p:extLst>
      <p:ext uri="{BB962C8B-B14F-4D97-AF65-F5344CB8AC3E}">
        <p14:creationId xmlns:p14="http://schemas.microsoft.com/office/powerpoint/2010/main" val="2165444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FBE0B0-1E99-4209-D42B-8CBAFC1F51B9}"/>
              </a:ext>
            </a:extLst>
          </p:cNvPr>
          <p:cNvSpPr>
            <a:spLocks noGrp="1"/>
          </p:cNvSpPr>
          <p:nvPr>
            <p:ph type="title"/>
          </p:nvPr>
        </p:nvSpPr>
        <p:spPr/>
        <p:txBody>
          <a:bodyPr/>
          <a:lstStyle/>
          <a:p>
            <a:r>
              <a:rPr lang="en-US" dirty="0"/>
              <a:t>Microsoft Philanthropies</a:t>
            </a:r>
          </a:p>
        </p:txBody>
      </p:sp>
      <p:sp>
        <p:nvSpPr>
          <p:cNvPr id="4" name="Slide Number Placeholder 3">
            <a:extLst>
              <a:ext uri="{FF2B5EF4-FFF2-40B4-BE49-F238E27FC236}">
                <a16:creationId xmlns:a16="http://schemas.microsoft.com/office/drawing/2014/main" id="{0CEE5051-184F-3574-1F3A-EF8FE5D740EA}"/>
              </a:ext>
            </a:extLst>
          </p:cNvPr>
          <p:cNvSpPr>
            <a:spLocks noGrp="1"/>
          </p:cNvSpPr>
          <p:nvPr>
            <p:ph type="sldNum" sz="quarter" idx="12"/>
          </p:nvPr>
        </p:nvSpPr>
        <p:spPr/>
        <p:txBody>
          <a:bodyPr/>
          <a:lstStyle/>
          <a:p>
            <a:fld id="{820769A8-7916-40BC-93BE-D5404A6615A9}" type="slidenum">
              <a:rPr lang="en-US" smtClean="0"/>
              <a:t>18</a:t>
            </a:fld>
            <a:endParaRPr lang="en-US" dirty="0"/>
          </a:p>
        </p:txBody>
      </p:sp>
    </p:spTree>
    <p:extLst>
      <p:ext uri="{BB962C8B-B14F-4D97-AF65-F5344CB8AC3E}">
        <p14:creationId xmlns:p14="http://schemas.microsoft.com/office/powerpoint/2010/main" val="1328544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cstate="hq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82708D-A1A2-E0A2-406F-774842931439}"/>
              </a:ext>
            </a:extLst>
          </p:cNvPr>
          <p:cNvSpPr>
            <a:spLocks noGrp="1"/>
          </p:cNvSpPr>
          <p:nvPr>
            <p:ph type="title"/>
          </p:nvPr>
        </p:nvSpPr>
        <p:spPr/>
        <p:txBody>
          <a:bodyPr/>
          <a:lstStyle/>
          <a:p>
            <a:r>
              <a:rPr lang="en-US" dirty="0"/>
              <a:t>Retirement</a:t>
            </a:r>
          </a:p>
        </p:txBody>
      </p:sp>
      <p:sp>
        <p:nvSpPr>
          <p:cNvPr id="3" name="Slide Number Placeholder 2">
            <a:extLst>
              <a:ext uri="{FF2B5EF4-FFF2-40B4-BE49-F238E27FC236}">
                <a16:creationId xmlns:a16="http://schemas.microsoft.com/office/drawing/2014/main" id="{E1BA7526-AC91-DFA0-45EB-8FE9B8971B41}"/>
              </a:ext>
            </a:extLst>
          </p:cNvPr>
          <p:cNvSpPr>
            <a:spLocks noGrp="1"/>
          </p:cNvSpPr>
          <p:nvPr>
            <p:ph type="sldNum" sz="quarter" idx="12"/>
          </p:nvPr>
        </p:nvSpPr>
        <p:spPr/>
        <p:txBody>
          <a:bodyPr/>
          <a:lstStyle/>
          <a:p>
            <a:fld id="{820769A8-7916-40BC-93BE-D5404A6615A9}" type="slidenum">
              <a:rPr lang="en-US" smtClean="0"/>
              <a:t>19</a:t>
            </a:fld>
            <a:endParaRPr lang="en-US" dirty="0"/>
          </a:p>
        </p:txBody>
      </p:sp>
    </p:spTree>
    <p:extLst>
      <p:ext uri="{BB962C8B-B14F-4D97-AF65-F5344CB8AC3E}">
        <p14:creationId xmlns:p14="http://schemas.microsoft.com/office/powerpoint/2010/main" val="11934050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cstate="hq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6EAE4C-746B-2EB9-2AA4-194E4AA05003}"/>
              </a:ext>
            </a:extLst>
          </p:cNvPr>
          <p:cNvSpPr>
            <a:spLocks noGrp="1"/>
          </p:cNvSpPr>
          <p:nvPr>
            <p:ph type="title"/>
          </p:nvPr>
        </p:nvSpPr>
        <p:spPr/>
        <p:txBody>
          <a:bodyPr/>
          <a:lstStyle/>
          <a:p>
            <a:r>
              <a:rPr lang="en-US" dirty="0"/>
              <a:t>Board Room</a:t>
            </a:r>
          </a:p>
        </p:txBody>
      </p:sp>
      <p:sp>
        <p:nvSpPr>
          <p:cNvPr id="3" name="Slide Number Placeholder 2">
            <a:extLst>
              <a:ext uri="{FF2B5EF4-FFF2-40B4-BE49-F238E27FC236}">
                <a16:creationId xmlns:a16="http://schemas.microsoft.com/office/drawing/2014/main" id="{3711B857-A19D-68FA-1561-A29652D664B2}"/>
              </a:ext>
            </a:extLst>
          </p:cNvPr>
          <p:cNvSpPr>
            <a:spLocks noGrp="1"/>
          </p:cNvSpPr>
          <p:nvPr>
            <p:ph type="sldNum" sz="quarter" idx="12"/>
          </p:nvPr>
        </p:nvSpPr>
        <p:spPr/>
        <p:txBody>
          <a:bodyPr/>
          <a:lstStyle/>
          <a:p>
            <a:fld id="{820769A8-7916-40BC-93BE-D5404A6615A9}" type="slidenum">
              <a:rPr lang="en-US" smtClean="0"/>
              <a:t>20</a:t>
            </a:fld>
            <a:endParaRPr lang="en-US" dirty="0"/>
          </a:p>
        </p:txBody>
      </p:sp>
    </p:spTree>
    <p:extLst>
      <p:ext uri="{BB962C8B-B14F-4D97-AF65-F5344CB8AC3E}">
        <p14:creationId xmlns:p14="http://schemas.microsoft.com/office/powerpoint/2010/main" val="38847000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71CCA-6532-1723-FEBF-8B96E30938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1522E1-A835-E868-D845-EF539A054D94}"/>
              </a:ext>
            </a:extLst>
          </p:cNvPr>
          <p:cNvSpPr>
            <a:spLocks noGrp="1"/>
          </p:cNvSpPr>
          <p:nvPr>
            <p:ph type="title"/>
          </p:nvPr>
        </p:nvSpPr>
        <p:spPr/>
        <p:txBody>
          <a:bodyPr/>
          <a:lstStyle/>
          <a:p>
            <a:r>
              <a:rPr lang="en-US" dirty="0"/>
              <a:t>Agenda</a:t>
            </a:r>
          </a:p>
        </p:txBody>
      </p:sp>
      <p:sp>
        <p:nvSpPr>
          <p:cNvPr id="10" name="Content Placeholder 9">
            <a:extLst>
              <a:ext uri="{FF2B5EF4-FFF2-40B4-BE49-F238E27FC236}">
                <a16:creationId xmlns:a16="http://schemas.microsoft.com/office/drawing/2014/main" id="{D731C77D-B3EB-C33F-CDBA-E4956186D730}"/>
              </a:ext>
            </a:extLst>
          </p:cNvPr>
          <p:cNvSpPr>
            <a:spLocks noGrp="1"/>
          </p:cNvSpPr>
          <p:nvPr>
            <p:ph sz="half" idx="1"/>
          </p:nvPr>
        </p:nvSpPr>
        <p:spPr>
          <a:xfrm>
            <a:off x="838200" y="1828800"/>
            <a:ext cx="5638800" cy="4351338"/>
          </a:xfrm>
        </p:spPr>
        <p:txBody>
          <a:bodyPr/>
          <a:lstStyle/>
          <a:p>
            <a:r>
              <a:rPr lang="en-US" dirty="0"/>
              <a:t>Bias in Data</a:t>
            </a:r>
          </a:p>
          <a:p>
            <a:r>
              <a:rPr lang="en-US" dirty="0">
                <a:solidFill>
                  <a:schemeClr val="bg1">
                    <a:alpha val="40000"/>
                  </a:schemeClr>
                </a:solidFill>
              </a:rPr>
              <a:t>Will AI Eat My Job</a:t>
            </a:r>
          </a:p>
          <a:p>
            <a:r>
              <a:rPr lang="en-US" dirty="0">
                <a:solidFill>
                  <a:schemeClr val="bg1">
                    <a:alpha val="40000"/>
                  </a:schemeClr>
                </a:solidFill>
              </a:rPr>
              <a:t>AI and Arts and Culture</a:t>
            </a:r>
          </a:p>
          <a:p>
            <a:r>
              <a:rPr lang="en-US" dirty="0">
                <a:solidFill>
                  <a:schemeClr val="bg1">
                    <a:alpha val="40000"/>
                  </a:schemeClr>
                </a:solidFill>
              </a:rPr>
              <a:t>Who Decides</a:t>
            </a:r>
          </a:p>
          <a:p>
            <a:endParaRPr lang="en-US" dirty="0"/>
          </a:p>
        </p:txBody>
      </p:sp>
      <p:sp>
        <p:nvSpPr>
          <p:cNvPr id="3" name="Slide Number Placeholder 2">
            <a:extLst>
              <a:ext uri="{FF2B5EF4-FFF2-40B4-BE49-F238E27FC236}">
                <a16:creationId xmlns:a16="http://schemas.microsoft.com/office/drawing/2014/main" id="{A93A57BD-F640-4422-0A56-7C4E20413B69}"/>
              </a:ext>
            </a:extLst>
          </p:cNvPr>
          <p:cNvSpPr>
            <a:spLocks noGrp="1"/>
          </p:cNvSpPr>
          <p:nvPr>
            <p:ph type="sldNum" sz="quarter" idx="12"/>
          </p:nvPr>
        </p:nvSpPr>
        <p:spPr/>
        <p:txBody>
          <a:bodyPr/>
          <a:lstStyle/>
          <a:p>
            <a:fld id="{6E0BF1B8-D21A-4F3D-9AC2-7B4845C33A0F}" type="slidenum">
              <a:rPr lang="en-US" smtClean="0"/>
              <a:t>21</a:t>
            </a:fld>
            <a:endParaRPr lang="en-US" dirty="0"/>
          </a:p>
        </p:txBody>
      </p:sp>
    </p:spTree>
    <p:extLst>
      <p:ext uri="{BB962C8B-B14F-4D97-AF65-F5344CB8AC3E}">
        <p14:creationId xmlns:p14="http://schemas.microsoft.com/office/powerpoint/2010/main" val="16710745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AFDD16-FA51-B016-67D1-4D181B61678A}"/>
              </a:ext>
            </a:extLst>
          </p:cNvPr>
          <p:cNvSpPr>
            <a:spLocks noGrp="1"/>
          </p:cNvSpPr>
          <p:nvPr>
            <p:ph type="title"/>
          </p:nvPr>
        </p:nvSpPr>
        <p:spPr>
          <a:xfrm>
            <a:off x="829733" y="838200"/>
            <a:ext cx="5378548" cy="1397049"/>
          </a:xfrm>
        </p:spPr>
        <p:txBody>
          <a:bodyPr/>
          <a:lstStyle/>
          <a:p>
            <a:pPr algn="l"/>
            <a:r>
              <a:rPr lang="en-US" sz="4400" dirty="0"/>
              <a:t>Sources of Bias</a:t>
            </a:r>
            <a:endParaRPr lang="en-US" dirty="0"/>
          </a:p>
        </p:txBody>
      </p:sp>
      <p:pic>
        <p:nvPicPr>
          <p:cNvPr id="7" name="Picture Placeholder 6">
            <a:extLst>
              <a:ext uri="{FF2B5EF4-FFF2-40B4-BE49-F238E27FC236}">
                <a16:creationId xmlns:a16="http://schemas.microsoft.com/office/drawing/2014/main" id="{125EF2DC-D45A-FBA6-A057-B8B9B9B145AE}"/>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a:ext>
            </a:extLst>
          </a:blip>
          <a:srcRect l="1" r="1"/>
          <a:stretch/>
        </p:blipFill>
        <p:spPr bwMode="ltGray">
          <a:prstGeom prst="rect">
            <a:avLst/>
          </a:prstGeom>
          <a:blipFill>
            <a:blip r:embed="rId4"/>
            <a:stretch>
              <a:fillRect/>
            </a:stretch>
          </a:blipFill>
        </p:spPr>
      </p:pic>
      <p:sp>
        <p:nvSpPr>
          <p:cNvPr id="3" name="Slide Number Placeholder 2">
            <a:extLst>
              <a:ext uri="{FF2B5EF4-FFF2-40B4-BE49-F238E27FC236}">
                <a16:creationId xmlns:a16="http://schemas.microsoft.com/office/drawing/2014/main" id="{C675F76B-2285-7AB5-1EA0-C87474ED740B}"/>
              </a:ext>
            </a:extLst>
          </p:cNvPr>
          <p:cNvSpPr>
            <a:spLocks noGrp="1"/>
          </p:cNvSpPr>
          <p:nvPr>
            <p:ph type="sldNum" sz="quarter" idx="12"/>
          </p:nvPr>
        </p:nvSpPr>
        <p:spPr/>
        <p:txBody>
          <a:bodyPr/>
          <a:lstStyle/>
          <a:p>
            <a:fld id="{6E0BF1B8-D21A-4F3D-9AC2-7B4845C33A0F}" type="slidenum">
              <a:rPr lang="en-US" smtClean="0"/>
              <a:t>22</a:t>
            </a:fld>
            <a:endParaRPr lang="en-US" dirty="0"/>
          </a:p>
        </p:txBody>
      </p:sp>
      <p:sp>
        <p:nvSpPr>
          <p:cNvPr id="11" name="TextBox 10">
            <a:extLst>
              <a:ext uri="{FF2B5EF4-FFF2-40B4-BE49-F238E27FC236}">
                <a16:creationId xmlns:a16="http://schemas.microsoft.com/office/drawing/2014/main" id="{41F1CE79-775A-3434-4E09-F0BD5DE4675C}"/>
              </a:ext>
            </a:extLst>
          </p:cNvPr>
          <p:cNvSpPr txBox="1"/>
          <p:nvPr/>
        </p:nvSpPr>
        <p:spPr>
          <a:xfrm>
            <a:off x="6019800" y="6372763"/>
            <a:ext cx="4878356"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https://unvarnishedfacts.com/wp-content/uploads/2022/03/Bias-1080x1350.jpg</a:t>
            </a:r>
          </a:p>
        </p:txBody>
      </p:sp>
      <p:sp>
        <p:nvSpPr>
          <p:cNvPr id="14" name="Text Placeholder 5">
            <a:extLst>
              <a:ext uri="{FF2B5EF4-FFF2-40B4-BE49-F238E27FC236}">
                <a16:creationId xmlns:a16="http://schemas.microsoft.com/office/drawing/2014/main" id="{E5F56311-9361-FC59-494A-5FB50BC6CBF4}"/>
              </a:ext>
            </a:extLst>
          </p:cNvPr>
          <p:cNvSpPr txBox="1">
            <a:spLocks/>
          </p:cNvSpPr>
          <p:nvPr/>
        </p:nvSpPr>
        <p:spPr>
          <a:xfrm>
            <a:off x="914400" y="2057400"/>
            <a:ext cx="4648200" cy="381158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Recursive Sans Linear" pitchFamily="2" charset="0"/>
                <a:ea typeface="+mn-ea"/>
                <a:cs typeface="Recursive Sans Linear"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Recursive Sans Linear" pitchFamily="2" charset="0"/>
                <a:ea typeface="+mn-ea"/>
                <a:cs typeface="Recursive Sans Linear"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66FF66"/>
                </a:solidFill>
                <a:latin typeface="Recursive Sans Linear" pitchFamily="2" charset="0"/>
                <a:ea typeface="+mn-ea"/>
                <a:cs typeface="Recursive Sans Linear"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39933"/>
                </a:solidFill>
                <a:latin typeface="Recursive Sans Linear" pitchFamily="2" charset="0"/>
                <a:ea typeface="+mn-ea"/>
                <a:cs typeface="Recursive Sans Linear"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F661F"/>
                </a:solidFill>
                <a:latin typeface="Recursive Sans Linear" pitchFamily="2" charset="0"/>
                <a:ea typeface="+mn-ea"/>
                <a:cs typeface="Recursive Sans Linear"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r>
              <a:rPr lang="en-US" dirty="0"/>
              <a:t>Reality is biased</a:t>
            </a:r>
          </a:p>
          <a:p>
            <a:pPr marL="285750" indent="-285750"/>
            <a:r>
              <a:rPr lang="en-US" dirty="0"/>
              <a:t>Training data is biased</a:t>
            </a:r>
          </a:p>
          <a:p>
            <a:pPr marL="285750" indent="-285750"/>
            <a:r>
              <a:rPr lang="en-US" dirty="0"/>
              <a:t>Data voids create bias</a:t>
            </a:r>
          </a:p>
          <a:p>
            <a:pPr marL="285750" indent="-285750"/>
            <a:r>
              <a:rPr lang="en-US" dirty="0"/>
              <a:t>Reinforcement learning embeds bias</a:t>
            </a:r>
          </a:p>
        </p:txBody>
      </p:sp>
      <p:pic>
        <p:nvPicPr>
          <p:cNvPr id="8" name="Picture 7">
            <a:extLst>
              <a:ext uri="{FF2B5EF4-FFF2-40B4-BE49-F238E27FC236}">
                <a16:creationId xmlns:a16="http://schemas.microsoft.com/office/drawing/2014/main" id="{0C00E911-BF1F-A88C-3419-88B5E0D4FBE0}"/>
              </a:ext>
            </a:extLst>
          </p:cNvPr>
          <p:cNvPicPr>
            <a:picLocks noChangeAspect="1"/>
          </p:cNvPicPr>
          <p:nvPr/>
        </p:nvPicPr>
        <p:blipFill>
          <a:blip r:embed="rId5"/>
          <a:stretch>
            <a:fillRect/>
          </a:stretch>
        </p:blipFill>
        <p:spPr>
          <a:xfrm>
            <a:off x="11582400" y="6400800"/>
            <a:ext cx="381000" cy="307597"/>
          </a:xfrm>
          <a:prstGeom prst="rect">
            <a:avLst/>
          </a:prstGeom>
        </p:spPr>
      </p:pic>
    </p:spTree>
    <p:extLst>
      <p:ext uri="{BB962C8B-B14F-4D97-AF65-F5344CB8AC3E}">
        <p14:creationId xmlns:p14="http://schemas.microsoft.com/office/powerpoint/2010/main" val="4101006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E633651-3D50-EAA6-055D-258E39512049}"/>
              </a:ext>
            </a:extLst>
          </p:cNvPr>
          <p:cNvSpPr>
            <a:spLocks noGrp="1"/>
          </p:cNvSpPr>
          <p:nvPr>
            <p:ph type="title"/>
          </p:nvPr>
        </p:nvSpPr>
        <p:spPr/>
        <p:txBody>
          <a:bodyPr>
            <a:normAutofit/>
          </a:bodyPr>
          <a:lstStyle/>
          <a:p>
            <a:r>
              <a:rPr lang="en-US" dirty="0"/>
              <a:t>Reality is Biased</a:t>
            </a:r>
          </a:p>
        </p:txBody>
      </p:sp>
      <p:sp>
        <p:nvSpPr>
          <p:cNvPr id="5" name="Slide Number Placeholder 4">
            <a:extLst>
              <a:ext uri="{FF2B5EF4-FFF2-40B4-BE49-F238E27FC236}">
                <a16:creationId xmlns:a16="http://schemas.microsoft.com/office/drawing/2014/main" id="{E5AFD575-22CB-ACE1-6D07-B4B9EF4ABCFB}"/>
              </a:ext>
            </a:extLst>
          </p:cNvPr>
          <p:cNvSpPr>
            <a:spLocks noGrp="1"/>
          </p:cNvSpPr>
          <p:nvPr>
            <p:ph type="sldNum" sz="quarter" idx="12"/>
          </p:nvPr>
        </p:nvSpPr>
        <p:spPr/>
        <p:txBody>
          <a:bodyPr/>
          <a:lstStyle/>
          <a:p>
            <a:fld id="{6E0BF1B8-D21A-4F3D-9AC2-7B4845C33A0F}" type="slidenum">
              <a:rPr lang="en-US" smtClean="0"/>
              <a:t>23</a:t>
            </a:fld>
            <a:endParaRPr lang="en-US" dirty="0"/>
          </a:p>
        </p:txBody>
      </p:sp>
    </p:spTree>
    <p:extLst>
      <p:ext uri="{BB962C8B-B14F-4D97-AF65-F5344CB8AC3E}">
        <p14:creationId xmlns:p14="http://schemas.microsoft.com/office/powerpoint/2010/main" val="29235671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BFA5E6BC-E2A3-FB8A-9981-FCDAC8DA30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B57B2D-9886-0777-84FA-F73A744E8FC8}"/>
              </a:ext>
            </a:extLst>
          </p:cNvPr>
          <p:cNvSpPr>
            <a:spLocks noGrp="1"/>
          </p:cNvSpPr>
          <p:nvPr>
            <p:ph type="title"/>
          </p:nvPr>
        </p:nvSpPr>
        <p:spPr/>
        <p:txBody>
          <a:bodyPr/>
          <a:lstStyle/>
          <a:p>
            <a:r>
              <a:rPr lang="en-US" dirty="0"/>
              <a:t>CEO Search</a:t>
            </a:r>
          </a:p>
        </p:txBody>
      </p:sp>
    </p:spTree>
    <p:extLst>
      <p:ext uri="{BB962C8B-B14F-4D97-AF65-F5344CB8AC3E}">
        <p14:creationId xmlns:p14="http://schemas.microsoft.com/office/powerpoint/2010/main" val="19073627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BCB3EE58-BBEE-1C6E-15F0-7ADC0EB8ED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E63F5-49E7-621C-5323-D55292C6FA9C}"/>
              </a:ext>
            </a:extLst>
          </p:cNvPr>
          <p:cNvSpPr>
            <a:spLocks noGrp="1"/>
          </p:cNvSpPr>
          <p:nvPr>
            <p:ph type="title"/>
          </p:nvPr>
        </p:nvSpPr>
        <p:spPr/>
        <p:txBody>
          <a:bodyPr>
            <a:normAutofit/>
          </a:bodyPr>
          <a:lstStyle/>
          <a:p>
            <a:r>
              <a:rPr lang="en-US" sz="4000" dirty="0"/>
              <a:t>Distribution of Fortune 500 CEOs</a:t>
            </a:r>
          </a:p>
        </p:txBody>
      </p:sp>
      <p:sp>
        <p:nvSpPr>
          <p:cNvPr id="4" name="Slide Number Placeholder 3">
            <a:extLst>
              <a:ext uri="{FF2B5EF4-FFF2-40B4-BE49-F238E27FC236}">
                <a16:creationId xmlns:a16="http://schemas.microsoft.com/office/drawing/2014/main" id="{BB183405-3BCF-D399-EAE5-8FFA3D87807A}"/>
              </a:ext>
            </a:extLst>
          </p:cNvPr>
          <p:cNvSpPr>
            <a:spLocks noGrp="1"/>
          </p:cNvSpPr>
          <p:nvPr>
            <p:ph type="sldNum" sz="quarter" idx="12"/>
          </p:nvPr>
        </p:nvSpPr>
        <p:spPr/>
        <p:txBody>
          <a:bodyPr/>
          <a:lstStyle/>
          <a:p>
            <a:fld id="{6E0BF1B8-D21A-4F3D-9AC2-7B4845C33A0F}" type="slidenum">
              <a:rPr lang="en-US" smtClean="0"/>
              <a:t>25</a:t>
            </a:fld>
            <a:endParaRPr lang="en-US" dirty="0"/>
          </a:p>
        </p:txBody>
      </p:sp>
      <p:graphicFrame>
        <p:nvGraphicFramePr>
          <p:cNvPr id="12" name="Chart 11">
            <a:extLst>
              <a:ext uri="{FF2B5EF4-FFF2-40B4-BE49-F238E27FC236}">
                <a16:creationId xmlns:a16="http://schemas.microsoft.com/office/drawing/2014/main" id="{A5F527C5-935B-A4C4-B679-0D2A24CB0084}"/>
              </a:ext>
            </a:extLst>
          </p:cNvPr>
          <p:cNvGraphicFramePr>
            <a:graphicFrameLocks/>
          </p:cNvGraphicFramePr>
          <p:nvPr>
            <p:extLst>
              <p:ext uri="{D42A27DB-BD31-4B8C-83A1-F6EECF244321}">
                <p14:modId xmlns:p14="http://schemas.microsoft.com/office/powerpoint/2010/main" val="2100449627"/>
              </p:ext>
            </p:extLst>
          </p:nvPr>
        </p:nvGraphicFramePr>
        <p:xfrm>
          <a:off x="1600200" y="2286000"/>
          <a:ext cx="3244676" cy="2947827"/>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3" name="Chart 12">
            <a:extLst>
              <a:ext uri="{FF2B5EF4-FFF2-40B4-BE49-F238E27FC236}">
                <a16:creationId xmlns:a16="http://schemas.microsoft.com/office/drawing/2014/main" id="{27F318D3-D09C-35B4-FD08-960DEF1468DC}"/>
              </a:ext>
            </a:extLst>
          </p:cNvPr>
          <p:cNvGraphicFramePr>
            <a:graphicFrameLocks/>
          </p:cNvGraphicFramePr>
          <p:nvPr>
            <p:extLst>
              <p:ext uri="{D42A27DB-BD31-4B8C-83A1-F6EECF244321}">
                <p14:modId xmlns:p14="http://schemas.microsoft.com/office/powerpoint/2010/main" val="2840756389"/>
              </p:ext>
            </p:extLst>
          </p:nvPr>
        </p:nvGraphicFramePr>
        <p:xfrm>
          <a:off x="6809116" y="2286000"/>
          <a:ext cx="4139242" cy="2947826"/>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22561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74EBB9-1BDC-9D70-6A9C-2CEADD673B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B31CFD-8708-A489-485B-8A0C82E4B9DD}"/>
              </a:ext>
            </a:extLst>
          </p:cNvPr>
          <p:cNvSpPr>
            <a:spLocks noGrp="1"/>
          </p:cNvSpPr>
          <p:nvPr>
            <p:ph type="title"/>
          </p:nvPr>
        </p:nvSpPr>
        <p:spPr>
          <a:xfrm>
            <a:off x="838200" y="365125"/>
            <a:ext cx="10882458" cy="1325563"/>
          </a:xfrm>
        </p:spPr>
        <p:txBody>
          <a:bodyPr/>
          <a:lstStyle/>
          <a:p>
            <a:r>
              <a:rPr lang="en-US" dirty="0"/>
              <a:t>Search Engines Curating Results</a:t>
            </a:r>
          </a:p>
        </p:txBody>
      </p:sp>
      <p:pic>
        <p:nvPicPr>
          <p:cNvPr id="11" name="Picture 10">
            <a:extLst>
              <a:ext uri="{FF2B5EF4-FFF2-40B4-BE49-F238E27FC236}">
                <a16:creationId xmlns:a16="http://schemas.microsoft.com/office/drawing/2014/main" id="{77BCBFA3-1F1C-51D4-F5BF-74D8CFD25C7D}"/>
              </a:ext>
            </a:extLst>
          </p:cNvPr>
          <p:cNvPicPr>
            <a:picLocks noChangeAspect="1"/>
          </p:cNvPicPr>
          <p:nvPr/>
        </p:nvPicPr>
        <p:blipFill>
          <a:blip r:embed="rId3"/>
          <a:stretch>
            <a:fillRect/>
          </a:stretch>
        </p:blipFill>
        <p:spPr>
          <a:xfrm>
            <a:off x="833387" y="1590992"/>
            <a:ext cx="10887271" cy="5069690"/>
          </a:xfrm>
          <a:prstGeom prst="rect">
            <a:avLst/>
          </a:prstGeom>
        </p:spPr>
      </p:pic>
    </p:spTree>
    <p:extLst>
      <p:ext uri="{BB962C8B-B14F-4D97-AF65-F5344CB8AC3E}">
        <p14:creationId xmlns:p14="http://schemas.microsoft.com/office/powerpoint/2010/main" val="15745940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0DD82D-C8DE-0664-1ED5-63E96F7A15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C06556-4A59-2A85-4EAD-5B717AC51B0E}"/>
              </a:ext>
            </a:extLst>
          </p:cNvPr>
          <p:cNvSpPr>
            <a:spLocks noGrp="1"/>
          </p:cNvSpPr>
          <p:nvPr>
            <p:ph type="title"/>
          </p:nvPr>
        </p:nvSpPr>
        <p:spPr>
          <a:xfrm>
            <a:off x="838200" y="365125"/>
            <a:ext cx="10882458" cy="1325563"/>
          </a:xfrm>
        </p:spPr>
        <p:txBody>
          <a:bodyPr/>
          <a:lstStyle/>
          <a:p>
            <a:r>
              <a:rPr lang="en-US" dirty="0"/>
              <a:t>Search Engines Curating Results</a:t>
            </a:r>
          </a:p>
        </p:txBody>
      </p:sp>
      <p:pic>
        <p:nvPicPr>
          <p:cNvPr id="11" name="Picture 10">
            <a:extLst>
              <a:ext uri="{FF2B5EF4-FFF2-40B4-BE49-F238E27FC236}">
                <a16:creationId xmlns:a16="http://schemas.microsoft.com/office/drawing/2014/main" id="{0AD1F171-3535-1892-46D1-AC45F578FB9E}"/>
              </a:ext>
            </a:extLst>
          </p:cNvPr>
          <p:cNvPicPr>
            <a:picLocks noChangeAspect="1"/>
          </p:cNvPicPr>
          <p:nvPr/>
        </p:nvPicPr>
        <p:blipFill>
          <a:blip r:embed="rId3"/>
          <a:stretch>
            <a:fillRect/>
          </a:stretch>
        </p:blipFill>
        <p:spPr>
          <a:xfrm>
            <a:off x="833387" y="1590992"/>
            <a:ext cx="10887271" cy="5069690"/>
          </a:xfrm>
          <a:prstGeom prst="rect">
            <a:avLst/>
          </a:prstGeom>
        </p:spPr>
      </p:pic>
      <p:sp>
        <p:nvSpPr>
          <p:cNvPr id="3" name="Rectangle 2">
            <a:extLst>
              <a:ext uri="{FF2B5EF4-FFF2-40B4-BE49-F238E27FC236}">
                <a16:creationId xmlns:a16="http://schemas.microsoft.com/office/drawing/2014/main" id="{369194BF-6A6A-F52B-A721-CE6C2420CB72}"/>
              </a:ext>
            </a:extLst>
          </p:cNvPr>
          <p:cNvSpPr/>
          <p:nvPr/>
        </p:nvSpPr>
        <p:spPr>
          <a:xfrm>
            <a:off x="6096000" y="4552850"/>
            <a:ext cx="860142" cy="1101110"/>
          </a:xfrm>
          <a:prstGeom prst="rect">
            <a:avLst/>
          </a:prstGeom>
          <a:noFill/>
          <a:ln w="349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DA190B7B-D11B-A564-58EB-06B09CDA2AF5}"/>
              </a:ext>
            </a:extLst>
          </p:cNvPr>
          <p:cNvSpPr/>
          <p:nvPr/>
        </p:nvSpPr>
        <p:spPr>
          <a:xfrm>
            <a:off x="1349140" y="2246076"/>
            <a:ext cx="922421" cy="275743"/>
          </a:xfrm>
          <a:prstGeom prst="rect">
            <a:avLst/>
          </a:prstGeom>
          <a:noFill/>
          <a:ln w="349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71631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8B62FD-00BB-0D04-0DB4-F0B72AF43AEF}"/>
            </a:ext>
          </a:extLst>
        </p:cNvPr>
        <p:cNvGrpSpPr/>
        <p:nvPr/>
      </p:nvGrpSpPr>
      <p:grpSpPr>
        <a:xfrm>
          <a:off x="0" y="0"/>
          <a:ext cx="0" cy="0"/>
          <a:chOff x="0" y="0"/>
          <a:chExt cx="0" cy="0"/>
        </a:xfrm>
      </p:grpSpPr>
      <p:sp>
        <p:nvSpPr>
          <p:cNvPr id="34" name="Rectangle 33">
            <a:extLst>
              <a:ext uri="{FF2B5EF4-FFF2-40B4-BE49-F238E27FC236}">
                <a16:creationId xmlns:a16="http://schemas.microsoft.com/office/drawing/2014/main" id="{CE9FE0C8-31B1-6550-E4B8-24460FF1A1F6}"/>
              </a:ext>
            </a:extLst>
          </p:cNvPr>
          <p:cNvSpPr/>
          <p:nvPr/>
        </p:nvSpPr>
        <p:spPr>
          <a:xfrm>
            <a:off x="6255460" y="1603267"/>
            <a:ext cx="4869742" cy="4789138"/>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2B54EE-EB25-5FB7-E574-837B572691D0}"/>
              </a:ext>
            </a:extLst>
          </p:cNvPr>
          <p:cNvSpPr>
            <a:spLocks noGrp="1"/>
          </p:cNvSpPr>
          <p:nvPr>
            <p:ph type="title"/>
          </p:nvPr>
        </p:nvSpPr>
        <p:spPr/>
        <p:txBody>
          <a:bodyPr/>
          <a:lstStyle/>
          <a:p>
            <a:r>
              <a:rPr lang="en-US" dirty="0"/>
              <a:t>But GenAI goes sideways</a:t>
            </a:r>
          </a:p>
        </p:txBody>
      </p:sp>
      <p:pic>
        <p:nvPicPr>
          <p:cNvPr id="29" name="Content Placeholder 28">
            <a:extLst>
              <a:ext uri="{FF2B5EF4-FFF2-40B4-BE49-F238E27FC236}">
                <a16:creationId xmlns:a16="http://schemas.microsoft.com/office/drawing/2014/main" id="{EF76A7C9-C3A6-7CA9-C566-FD5A71BBE211}"/>
              </a:ext>
            </a:extLst>
          </p:cNvPr>
          <p:cNvPicPr>
            <a:picLocks noGrp="1" noChangeAspect="1"/>
          </p:cNvPicPr>
          <p:nvPr>
            <p:ph sz="half" idx="2"/>
          </p:nvPr>
        </p:nvPicPr>
        <p:blipFill>
          <a:blip r:embed="rId3"/>
          <a:stretch>
            <a:fillRect/>
          </a:stretch>
        </p:blipFill>
        <p:spPr>
          <a:xfrm>
            <a:off x="7259338" y="1624369"/>
            <a:ext cx="2861986" cy="4710112"/>
          </a:xfrm>
          <a:prstGeom prst="rect">
            <a:avLst/>
          </a:prstGeom>
        </p:spPr>
      </p:pic>
      <p:pic>
        <p:nvPicPr>
          <p:cNvPr id="33" name="Content Placeholder 32">
            <a:extLst>
              <a:ext uri="{FF2B5EF4-FFF2-40B4-BE49-F238E27FC236}">
                <a16:creationId xmlns:a16="http://schemas.microsoft.com/office/drawing/2014/main" id="{9933ED1B-1C9A-8799-4957-1D72A313102F}"/>
              </a:ext>
            </a:extLst>
          </p:cNvPr>
          <p:cNvPicPr>
            <a:picLocks noGrp="1" noChangeAspect="1"/>
          </p:cNvPicPr>
          <p:nvPr>
            <p:ph sz="half" idx="1"/>
          </p:nvPr>
        </p:nvPicPr>
        <p:blipFill>
          <a:blip r:embed="rId4"/>
          <a:stretch>
            <a:fillRect/>
          </a:stretch>
        </p:blipFill>
        <p:spPr>
          <a:xfrm>
            <a:off x="1066800" y="1611662"/>
            <a:ext cx="4869742" cy="4772348"/>
          </a:xfrm>
          <a:prstGeom prst="rect">
            <a:avLst/>
          </a:prstGeom>
        </p:spPr>
      </p:pic>
      <p:sp>
        <p:nvSpPr>
          <p:cNvPr id="35" name="TextBox 34">
            <a:extLst>
              <a:ext uri="{FF2B5EF4-FFF2-40B4-BE49-F238E27FC236}">
                <a16:creationId xmlns:a16="http://schemas.microsoft.com/office/drawing/2014/main" id="{ECF0B192-031A-7934-5363-5462370A78E1}"/>
              </a:ext>
            </a:extLst>
          </p:cNvPr>
          <p:cNvSpPr txBox="1"/>
          <p:nvPr/>
        </p:nvSpPr>
        <p:spPr>
          <a:xfrm>
            <a:off x="6165143" y="6355582"/>
            <a:ext cx="4960058" cy="338554"/>
          </a:xfrm>
          <a:prstGeom prst="rect">
            <a:avLst/>
          </a:prstGeom>
          <a:noFill/>
        </p:spPr>
        <p:txBody>
          <a:bodyPr wrap="square">
            <a:spAutoFit/>
          </a:bodyPr>
          <a:lstStyle/>
          <a:p>
            <a:r>
              <a:rPr lang="en-US" sz="800" dirty="0">
                <a:solidFill>
                  <a:schemeClr val="bg1"/>
                </a:solidFill>
                <a:latin typeface="IBM Plex Mono" panose="020B0509050203000203" pitchFamily="49" charset="0"/>
              </a:rPr>
              <a:t>https://arstechnica.com/information-technology/2024/02/googles-hidden-ai-diversity-prompts-lead-to-outcry-over-historically-inaccurate-images/</a:t>
            </a:r>
          </a:p>
        </p:txBody>
      </p:sp>
      <p:sp>
        <p:nvSpPr>
          <p:cNvPr id="36" name="TextBox 35">
            <a:extLst>
              <a:ext uri="{FF2B5EF4-FFF2-40B4-BE49-F238E27FC236}">
                <a16:creationId xmlns:a16="http://schemas.microsoft.com/office/drawing/2014/main" id="{77D2BB1F-4278-992C-3628-182444F1BDE3}"/>
              </a:ext>
            </a:extLst>
          </p:cNvPr>
          <p:cNvSpPr txBox="1"/>
          <p:nvPr/>
        </p:nvSpPr>
        <p:spPr>
          <a:xfrm>
            <a:off x="976484" y="6371983"/>
            <a:ext cx="5119516"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https://tech.yahoo.com/ai/articles/absurdly-woke-google-ai-chatbot-185153814.html</a:t>
            </a:r>
          </a:p>
        </p:txBody>
      </p:sp>
    </p:spTree>
    <p:extLst>
      <p:ext uri="{BB962C8B-B14F-4D97-AF65-F5344CB8AC3E}">
        <p14:creationId xmlns:p14="http://schemas.microsoft.com/office/powerpoint/2010/main" val="1615963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B69147-2716-772F-5097-F85E350ACA8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4382B11-67E3-7149-4716-D43753F8F106}"/>
              </a:ext>
            </a:extLst>
          </p:cNvPr>
          <p:cNvSpPr>
            <a:spLocks noGrp="1"/>
          </p:cNvSpPr>
          <p:nvPr>
            <p:ph type="title"/>
          </p:nvPr>
        </p:nvSpPr>
        <p:spPr/>
        <p:txBody>
          <a:bodyPr>
            <a:normAutofit/>
          </a:bodyPr>
          <a:lstStyle/>
          <a:p>
            <a:r>
              <a:rPr lang="en-US" dirty="0"/>
              <a:t>Training Data is Biased</a:t>
            </a:r>
          </a:p>
        </p:txBody>
      </p:sp>
      <p:sp>
        <p:nvSpPr>
          <p:cNvPr id="5" name="Slide Number Placeholder 4">
            <a:extLst>
              <a:ext uri="{FF2B5EF4-FFF2-40B4-BE49-F238E27FC236}">
                <a16:creationId xmlns:a16="http://schemas.microsoft.com/office/drawing/2014/main" id="{AE959C58-BF76-32E0-A745-D062B5747380}"/>
              </a:ext>
            </a:extLst>
          </p:cNvPr>
          <p:cNvSpPr>
            <a:spLocks noGrp="1"/>
          </p:cNvSpPr>
          <p:nvPr>
            <p:ph type="sldNum" sz="quarter" idx="12"/>
          </p:nvPr>
        </p:nvSpPr>
        <p:spPr/>
        <p:txBody>
          <a:bodyPr/>
          <a:lstStyle/>
          <a:p>
            <a:fld id="{6E0BF1B8-D21A-4F3D-9AC2-7B4845C33A0F}" type="slidenum">
              <a:rPr lang="en-US" smtClean="0"/>
              <a:t>29</a:t>
            </a:fld>
            <a:endParaRPr lang="en-US" dirty="0"/>
          </a:p>
        </p:txBody>
      </p:sp>
    </p:spTree>
    <p:extLst>
      <p:ext uri="{BB962C8B-B14F-4D97-AF65-F5344CB8AC3E}">
        <p14:creationId xmlns:p14="http://schemas.microsoft.com/office/powerpoint/2010/main" val="10716295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66352-171E-85E3-D436-353D4D8429D6}"/>
              </a:ext>
            </a:extLst>
          </p:cNvPr>
          <p:cNvSpPr>
            <a:spLocks noGrp="1"/>
          </p:cNvSpPr>
          <p:nvPr>
            <p:ph type="title"/>
          </p:nvPr>
        </p:nvSpPr>
        <p:spPr/>
        <p:txBody>
          <a:bodyPr/>
          <a:lstStyle/>
          <a:p>
            <a:r>
              <a:rPr lang="en-US" dirty="0"/>
              <a:t>NYT: Facial Recognition is Accurate if you’re a White Guy</a:t>
            </a:r>
          </a:p>
        </p:txBody>
      </p:sp>
      <p:sp>
        <p:nvSpPr>
          <p:cNvPr id="3" name="Slide Number Placeholder 2">
            <a:extLst>
              <a:ext uri="{FF2B5EF4-FFF2-40B4-BE49-F238E27FC236}">
                <a16:creationId xmlns:a16="http://schemas.microsoft.com/office/drawing/2014/main" id="{1509B43A-1E19-9D36-2638-2548C26CB6C0}"/>
              </a:ext>
            </a:extLst>
          </p:cNvPr>
          <p:cNvSpPr>
            <a:spLocks noGrp="1"/>
          </p:cNvSpPr>
          <p:nvPr>
            <p:ph type="sldNum" sz="quarter" idx="12"/>
          </p:nvPr>
        </p:nvSpPr>
        <p:spPr/>
        <p:txBody>
          <a:bodyPr/>
          <a:lstStyle/>
          <a:p>
            <a:fld id="{6E0BF1B8-D21A-4F3D-9AC2-7B4845C33A0F}" type="slidenum">
              <a:rPr lang="en-US" smtClean="0"/>
              <a:t>30</a:t>
            </a:fld>
            <a:endParaRPr lang="en-US" dirty="0"/>
          </a:p>
        </p:txBody>
      </p:sp>
      <p:grpSp>
        <p:nvGrpSpPr>
          <p:cNvPr id="7" name="Group 6">
            <a:extLst>
              <a:ext uri="{FF2B5EF4-FFF2-40B4-BE49-F238E27FC236}">
                <a16:creationId xmlns:a16="http://schemas.microsoft.com/office/drawing/2014/main" id="{D7879A5F-96FA-CACD-519E-18F2D079BAD6}"/>
              </a:ext>
            </a:extLst>
          </p:cNvPr>
          <p:cNvGrpSpPr>
            <a:grpSpLocks noGrp="1" noUngrp="1" noRot="1" noMove="1" noResize="1"/>
          </p:cNvGrpSpPr>
          <p:nvPr/>
        </p:nvGrpSpPr>
        <p:grpSpPr>
          <a:xfrm>
            <a:off x="-76200" y="-6350"/>
            <a:ext cx="12344400" cy="704850"/>
            <a:chOff x="-76200" y="-6350"/>
            <a:chExt cx="12344400" cy="704850"/>
          </a:xfrm>
        </p:grpSpPr>
        <p:sp>
          <p:nvSpPr>
            <p:cNvPr id="5" name="Rectangle 4">
              <a:extLst>
                <a:ext uri="{FF2B5EF4-FFF2-40B4-BE49-F238E27FC236}">
                  <a16:creationId xmlns:a16="http://schemas.microsoft.com/office/drawing/2014/main" id="{3F61C2EF-169D-0C73-2BCD-B7EB04CD32E9}"/>
                </a:ext>
              </a:extLst>
            </p:cNvPr>
            <p:cNvSpPr>
              <a:spLocks noGrp="1" noRot="1" noMove="1" noResize="1" noEditPoints="1" noAdjustHandles="1" noChangeArrowheads="1" noChangeShapeType="1"/>
            </p:cNvSpPr>
            <p:nvPr/>
          </p:nvSpPr>
          <p:spPr>
            <a:xfrm>
              <a:off x="-76200" y="-6350"/>
              <a:ext cx="12344400" cy="704850"/>
            </a:xfrm>
            <a:prstGeom prst="rect">
              <a:avLst/>
            </a:prstGeom>
            <a:solidFill>
              <a:srgbClr val="FAFA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pic>
          <p:nvPicPr>
            <p:cNvPr id="6" name="Picture 5">
              <a:extLst>
                <a:ext uri="{FF2B5EF4-FFF2-40B4-BE49-F238E27FC236}">
                  <a16:creationId xmlns:a16="http://schemas.microsoft.com/office/drawing/2014/main" id="{CA041017-130B-170B-25F6-FDDB448C8302}"/>
                </a:ext>
              </a:extLst>
            </p:cNvPr>
            <p:cNvPicPr>
              <a:picLocks noGrp="1" noRot="1" noChangeAspect="1" noMove="1" noResize="1" noEditPoints="1" noAdjustHandles="1" noChangeArrowheads="1" noChangeShapeType="1" noCrop="1"/>
            </p:cNvPicPr>
            <p:nvPr/>
          </p:nvPicPr>
          <p:blipFill>
            <a:blip r:embed="rId2"/>
            <a:stretch>
              <a:fillRect/>
            </a:stretch>
          </p:blipFill>
          <p:spPr>
            <a:xfrm>
              <a:off x="3612439" y="12934"/>
              <a:ext cx="4915532" cy="665645"/>
            </a:xfrm>
            <a:prstGeom prst="rect">
              <a:avLst/>
            </a:prstGeom>
          </p:spPr>
        </p:pic>
      </p:grpSp>
      <p:grpSp>
        <p:nvGrpSpPr>
          <p:cNvPr id="8" name="Group 7">
            <a:extLst>
              <a:ext uri="{FF2B5EF4-FFF2-40B4-BE49-F238E27FC236}">
                <a16:creationId xmlns:a16="http://schemas.microsoft.com/office/drawing/2014/main" id="{3B0F1E26-90CA-8EB6-C3C8-5CF96BB29E00}"/>
              </a:ext>
            </a:extLst>
          </p:cNvPr>
          <p:cNvGrpSpPr/>
          <p:nvPr/>
        </p:nvGrpSpPr>
        <p:grpSpPr>
          <a:xfrm>
            <a:off x="3162300" y="1143000"/>
            <a:ext cx="5867400" cy="5257800"/>
            <a:chOff x="3162300" y="1143000"/>
            <a:chExt cx="5867400" cy="5257800"/>
          </a:xfrm>
        </p:grpSpPr>
        <p:pic>
          <p:nvPicPr>
            <p:cNvPr id="12" name="Picture 11">
              <a:extLst>
                <a:ext uri="{FF2B5EF4-FFF2-40B4-BE49-F238E27FC236}">
                  <a16:creationId xmlns:a16="http://schemas.microsoft.com/office/drawing/2014/main" id="{06F936E8-1313-4945-78B7-9D066AD5DCF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3162300" y="1143000"/>
              <a:ext cx="5867400" cy="4464041"/>
            </a:xfrm>
            <a:prstGeom prst="rect">
              <a:avLst/>
            </a:prstGeom>
          </p:spPr>
        </p:pic>
        <p:pic>
          <p:nvPicPr>
            <p:cNvPr id="14" name="Picture 13">
              <a:extLst>
                <a:ext uri="{FF2B5EF4-FFF2-40B4-BE49-F238E27FC236}">
                  <a16:creationId xmlns:a16="http://schemas.microsoft.com/office/drawing/2014/main" id="{7AB3695A-ABE0-5614-D40D-A8F00D34518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3162300" y="5601807"/>
              <a:ext cx="5867400" cy="798993"/>
            </a:xfrm>
            <a:prstGeom prst="rect">
              <a:avLst/>
            </a:prstGeom>
          </p:spPr>
        </p:pic>
        <p:sp>
          <p:nvSpPr>
            <p:cNvPr id="15" name="Rectangle 14">
              <a:extLst>
                <a:ext uri="{FF2B5EF4-FFF2-40B4-BE49-F238E27FC236}">
                  <a16:creationId xmlns:a16="http://schemas.microsoft.com/office/drawing/2014/main" id="{12EA37DC-EA1E-1B77-C422-B77987E1ED27}"/>
                </a:ext>
              </a:extLst>
            </p:cNvPr>
            <p:cNvSpPr/>
            <p:nvPr/>
          </p:nvSpPr>
          <p:spPr bwMode="auto">
            <a:xfrm>
              <a:off x="3162300" y="5257800"/>
              <a:ext cx="5804294" cy="1134533"/>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rPr>
                <a:t>\</a:t>
              </a:r>
            </a:p>
          </p:txBody>
        </p:sp>
      </p:grpSp>
      <p:sp>
        <p:nvSpPr>
          <p:cNvPr id="17" name="TextBox 16">
            <a:extLst>
              <a:ext uri="{FF2B5EF4-FFF2-40B4-BE49-F238E27FC236}">
                <a16:creationId xmlns:a16="http://schemas.microsoft.com/office/drawing/2014/main" id="{DE79741E-49C1-EE7D-D019-D49FD9ABD9C3}"/>
              </a:ext>
            </a:extLst>
          </p:cNvPr>
          <p:cNvSpPr txBox="1"/>
          <p:nvPr/>
        </p:nvSpPr>
        <p:spPr>
          <a:xfrm>
            <a:off x="762000" y="6359973"/>
            <a:ext cx="6890461"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https://www.nytimes.com/2018/02/09/technology/facial-recognition-race-artificial-intelligence.html</a:t>
            </a:r>
          </a:p>
        </p:txBody>
      </p:sp>
    </p:spTree>
    <p:extLst>
      <p:ext uri="{BB962C8B-B14F-4D97-AF65-F5344CB8AC3E}">
        <p14:creationId xmlns:p14="http://schemas.microsoft.com/office/powerpoint/2010/main" val="7882196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4C267-C246-E4D0-60AD-E8D6159C2F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C77E48-0D54-502B-484A-BC7B0EDD740C}"/>
              </a:ext>
            </a:extLst>
          </p:cNvPr>
          <p:cNvSpPr>
            <a:spLocks noGrp="1"/>
          </p:cNvSpPr>
          <p:nvPr>
            <p:ph type="title"/>
          </p:nvPr>
        </p:nvSpPr>
        <p:spPr/>
        <p:txBody>
          <a:bodyPr/>
          <a:lstStyle/>
          <a:p>
            <a:r>
              <a:rPr lang="en-US" dirty="0"/>
              <a:t>NYT: Facial Recognition is Accurate if you’re a White Guy</a:t>
            </a:r>
          </a:p>
        </p:txBody>
      </p:sp>
      <p:sp>
        <p:nvSpPr>
          <p:cNvPr id="3" name="Slide Number Placeholder 2">
            <a:extLst>
              <a:ext uri="{FF2B5EF4-FFF2-40B4-BE49-F238E27FC236}">
                <a16:creationId xmlns:a16="http://schemas.microsoft.com/office/drawing/2014/main" id="{7BFD3B09-4EE7-1E42-5326-6B9104532185}"/>
              </a:ext>
            </a:extLst>
          </p:cNvPr>
          <p:cNvSpPr>
            <a:spLocks noGrp="1"/>
          </p:cNvSpPr>
          <p:nvPr>
            <p:ph type="sldNum" sz="quarter" idx="12"/>
          </p:nvPr>
        </p:nvSpPr>
        <p:spPr/>
        <p:txBody>
          <a:bodyPr/>
          <a:lstStyle/>
          <a:p>
            <a:fld id="{6E0BF1B8-D21A-4F3D-9AC2-7B4845C33A0F}" type="slidenum">
              <a:rPr lang="en-US" smtClean="0"/>
              <a:t>31</a:t>
            </a:fld>
            <a:endParaRPr lang="en-US" dirty="0"/>
          </a:p>
        </p:txBody>
      </p:sp>
      <p:grpSp>
        <p:nvGrpSpPr>
          <p:cNvPr id="7" name="Group 6">
            <a:extLst>
              <a:ext uri="{FF2B5EF4-FFF2-40B4-BE49-F238E27FC236}">
                <a16:creationId xmlns:a16="http://schemas.microsoft.com/office/drawing/2014/main" id="{BDBF8012-368D-BBB4-F6FA-5481787486B1}"/>
              </a:ext>
            </a:extLst>
          </p:cNvPr>
          <p:cNvGrpSpPr>
            <a:grpSpLocks noGrp="1" noUngrp="1" noRot="1" noMove="1" noResize="1"/>
          </p:cNvGrpSpPr>
          <p:nvPr/>
        </p:nvGrpSpPr>
        <p:grpSpPr>
          <a:xfrm>
            <a:off x="-76200" y="-6350"/>
            <a:ext cx="12344400" cy="704850"/>
            <a:chOff x="-76200" y="-6350"/>
            <a:chExt cx="12344400" cy="704850"/>
          </a:xfrm>
        </p:grpSpPr>
        <p:sp>
          <p:nvSpPr>
            <p:cNvPr id="5" name="Rectangle 4">
              <a:extLst>
                <a:ext uri="{FF2B5EF4-FFF2-40B4-BE49-F238E27FC236}">
                  <a16:creationId xmlns:a16="http://schemas.microsoft.com/office/drawing/2014/main" id="{9D15BB58-89DB-AC97-E7F4-B8F41C9958DC}"/>
                </a:ext>
              </a:extLst>
            </p:cNvPr>
            <p:cNvSpPr>
              <a:spLocks noGrp="1" noRot="1" noMove="1" noResize="1" noEditPoints="1" noAdjustHandles="1" noChangeArrowheads="1" noChangeShapeType="1"/>
            </p:cNvSpPr>
            <p:nvPr/>
          </p:nvSpPr>
          <p:spPr>
            <a:xfrm>
              <a:off x="-76200" y="-6350"/>
              <a:ext cx="12344400" cy="704850"/>
            </a:xfrm>
            <a:prstGeom prst="rect">
              <a:avLst/>
            </a:prstGeom>
            <a:solidFill>
              <a:srgbClr val="FAFA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pic>
          <p:nvPicPr>
            <p:cNvPr id="6" name="Picture 5">
              <a:extLst>
                <a:ext uri="{FF2B5EF4-FFF2-40B4-BE49-F238E27FC236}">
                  <a16:creationId xmlns:a16="http://schemas.microsoft.com/office/drawing/2014/main" id="{009A803D-CB4E-A819-4D0F-63BB20D335A3}"/>
                </a:ext>
              </a:extLst>
            </p:cNvPr>
            <p:cNvPicPr>
              <a:picLocks noGrp="1" noRot="1" noChangeAspect="1" noMove="1" noResize="1" noEditPoints="1" noAdjustHandles="1" noChangeArrowheads="1" noChangeShapeType="1" noCrop="1"/>
            </p:cNvPicPr>
            <p:nvPr/>
          </p:nvPicPr>
          <p:blipFill>
            <a:blip r:embed="rId2"/>
            <a:stretch>
              <a:fillRect/>
            </a:stretch>
          </p:blipFill>
          <p:spPr>
            <a:xfrm>
              <a:off x="3612439" y="12934"/>
              <a:ext cx="4915532" cy="665645"/>
            </a:xfrm>
            <a:prstGeom prst="rect">
              <a:avLst/>
            </a:prstGeom>
          </p:spPr>
        </p:pic>
      </p:grpSp>
      <p:grpSp>
        <p:nvGrpSpPr>
          <p:cNvPr id="8" name="Group 7">
            <a:extLst>
              <a:ext uri="{FF2B5EF4-FFF2-40B4-BE49-F238E27FC236}">
                <a16:creationId xmlns:a16="http://schemas.microsoft.com/office/drawing/2014/main" id="{809CD96C-4537-1955-50C2-1B75438AE498}"/>
              </a:ext>
            </a:extLst>
          </p:cNvPr>
          <p:cNvGrpSpPr/>
          <p:nvPr/>
        </p:nvGrpSpPr>
        <p:grpSpPr>
          <a:xfrm>
            <a:off x="3162300" y="1143000"/>
            <a:ext cx="5867400" cy="5257800"/>
            <a:chOff x="3162300" y="1143000"/>
            <a:chExt cx="5867400" cy="5257800"/>
          </a:xfrm>
        </p:grpSpPr>
        <p:pic>
          <p:nvPicPr>
            <p:cNvPr id="12" name="Picture 11">
              <a:extLst>
                <a:ext uri="{FF2B5EF4-FFF2-40B4-BE49-F238E27FC236}">
                  <a16:creationId xmlns:a16="http://schemas.microsoft.com/office/drawing/2014/main" id="{1705E944-8170-7038-18DF-C8CC6797633F}"/>
                </a:ext>
              </a:extLst>
            </p:cNvPr>
            <p:cNvPicPr>
              <a:picLocks noChangeAspect="1"/>
            </p:cNvPicPr>
            <p:nvPr/>
          </p:nvPicPr>
          <p:blipFill>
            <a:blip r:embed="rId3">
              <a:alphaModFix amt="40000"/>
              <a:extLst>
                <a:ext uri="{28A0092B-C50C-407E-A947-70E740481C1C}">
                  <a14:useLocalDpi xmlns:a14="http://schemas.microsoft.com/office/drawing/2010/main" val="0"/>
                </a:ext>
              </a:extLst>
            </a:blip>
            <a:srcRect/>
            <a:stretch>
              <a:fillRect/>
            </a:stretch>
          </p:blipFill>
          <p:spPr>
            <a:xfrm>
              <a:off x="3162300" y="1143000"/>
              <a:ext cx="5867400" cy="4464041"/>
            </a:xfrm>
            <a:prstGeom prst="rect">
              <a:avLst/>
            </a:prstGeom>
          </p:spPr>
        </p:pic>
        <p:pic>
          <p:nvPicPr>
            <p:cNvPr id="14" name="Picture 13">
              <a:extLst>
                <a:ext uri="{FF2B5EF4-FFF2-40B4-BE49-F238E27FC236}">
                  <a16:creationId xmlns:a16="http://schemas.microsoft.com/office/drawing/2014/main" id="{D6A76834-A04F-2AAE-840E-75F4EFE6F62E}"/>
                </a:ext>
              </a:extLst>
            </p:cNvPr>
            <p:cNvPicPr>
              <a:picLocks noChangeAspect="1"/>
            </p:cNvPicPr>
            <p:nvPr/>
          </p:nvPicPr>
          <p:blipFill>
            <a:blip r:embed="rId4">
              <a:alphaModFix amt="40000"/>
              <a:extLst>
                <a:ext uri="{28A0092B-C50C-407E-A947-70E740481C1C}">
                  <a14:useLocalDpi xmlns:a14="http://schemas.microsoft.com/office/drawing/2010/main" val="0"/>
                </a:ext>
              </a:extLst>
            </a:blip>
            <a:srcRect/>
            <a:stretch>
              <a:fillRect/>
            </a:stretch>
          </p:blipFill>
          <p:spPr>
            <a:xfrm>
              <a:off x="3162300" y="5601807"/>
              <a:ext cx="5867400" cy="798993"/>
            </a:xfrm>
            <a:prstGeom prst="rect">
              <a:avLst/>
            </a:prstGeom>
          </p:spPr>
        </p:pic>
      </p:grpSp>
      <p:sp>
        <p:nvSpPr>
          <p:cNvPr id="17" name="TextBox 16">
            <a:extLst>
              <a:ext uri="{FF2B5EF4-FFF2-40B4-BE49-F238E27FC236}">
                <a16:creationId xmlns:a16="http://schemas.microsoft.com/office/drawing/2014/main" id="{3FBEE24F-3425-480E-7A85-94D0AFE33CB0}"/>
              </a:ext>
            </a:extLst>
          </p:cNvPr>
          <p:cNvSpPr txBox="1"/>
          <p:nvPr/>
        </p:nvSpPr>
        <p:spPr>
          <a:xfrm>
            <a:off x="762000" y="6359973"/>
            <a:ext cx="7195261"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https://www.nytimes.com/2018/02/09/technology/facial-recognition-race-artificial-intelligence.html</a:t>
            </a:r>
          </a:p>
        </p:txBody>
      </p:sp>
      <p:pic>
        <p:nvPicPr>
          <p:cNvPr id="4" name="Picture 3">
            <a:extLst>
              <a:ext uri="{FF2B5EF4-FFF2-40B4-BE49-F238E27FC236}">
                <a16:creationId xmlns:a16="http://schemas.microsoft.com/office/drawing/2014/main" id="{57EFA927-36C7-52F0-365E-527EE0E4795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819212" y="1865416"/>
            <a:ext cx="5143500" cy="3949702"/>
          </a:xfrm>
          <a:prstGeom prst="rect">
            <a:avLst/>
          </a:prstGeom>
        </p:spPr>
      </p:pic>
      <p:pic>
        <p:nvPicPr>
          <p:cNvPr id="9" name="Picture 8">
            <a:extLst>
              <a:ext uri="{FF2B5EF4-FFF2-40B4-BE49-F238E27FC236}">
                <a16:creationId xmlns:a16="http://schemas.microsoft.com/office/drawing/2014/main" id="{C401B178-D3E1-89D1-81B1-20EB3A4C9B5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a:xfrm>
            <a:off x="6210300" y="1865416"/>
            <a:ext cx="5143500" cy="3949702"/>
          </a:xfrm>
          <a:prstGeom prst="rect">
            <a:avLst/>
          </a:prstGeom>
        </p:spPr>
      </p:pic>
    </p:spTree>
    <p:extLst>
      <p:ext uri="{BB962C8B-B14F-4D97-AF65-F5344CB8AC3E}">
        <p14:creationId xmlns:p14="http://schemas.microsoft.com/office/powerpoint/2010/main" val="23741964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A5E76-B012-1F69-BFAB-5CDD61D09EE1}"/>
              </a:ext>
            </a:extLst>
          </p:cNvPr>
          <p:cNvSpPr>
            <a:spLocks noGrp="1"/>
          </p:cNvSpPr>
          <p:nvPr>
            <p:ph type="title"/>
          </p:nvPr>
        </p:nvSpPr>
        <p:spPr/>
        <p:txBody>
          <a:bodyPr/>
          <a:lstStyle/>
          <a:p>
            <a:r>
              <a:rPr lang="en-US" dirty="0"/>
              <a:t>ACLU: Amazon’s Face Recognition Falsely Matched</a:t>
            </a:r>
          </a:p>
        </p:txBody>
      </p:sp>
      <p:sp>
        <p:nvSpPr>
          <p:cNvPr id="3" name="Slide Number Placeholder 2">
            <a:extLst>
              <a:ext uri="{FF2B5EF4-FFF2-40B4-BE49-F238E27FC236}">
                <a16:creationId xmlns:a16="http://schemas.microsoft.com/office/drawing/2014/main" id="{CE6FC494-0292-F1B9-C9CE-42F09A28F6CD}"/>
              </a:ext>
            </a:extLst>
          </p:cNvPr>
          <p:cNvSpPr>
            <a:spLocks noGrp="1"/>
          </p:cNvSpPr>
          <p:nvPr>
            <p:ph type="sldNum" sz="quarter" idx="12"/>
          </p:nvPr>
        </p:nvSpPr>
        <p:spPr/>
        <p:txBody>
          <a:bodyPr/>
          <a:lstStyle/>
          <a:p>
            <a:fld id="{6E0BF1B8-D21A-4F3D-9AC2-7B4845C33A0F}" type="slidenum">
              <a:rPr lang="en-US" smtClean="0"/>
              <a:t>32</a:t>
            </a:fld>
            <a:endParaRPr lang="en-US" dirty="0"/>
          </a:p>
        </p:txBody>
      </p:sp>
      <p:grpSp>
        <p:nvGrpSpPr>
          <p:cNvPr id="6" name="Group 5">
            <a:extLst>
              <a:ext uri="{FF2B5EF4-FFF2-40B4-BE49-F238E27FC236}">
                <a16:creationId xmlns:a16="http://schemas.microsoft.com/office/drawing/2014/main" id="{EBB4C20B-AB60-ACDA-67FD-224AEFD14971}"/>
              </a:ext>
            </a:extLst>
          </p:cNvPr>
          <p:cNvGrpSpPr>
            <a:grpSpLocks noGrp="1" noUngrp="1" noRot="1" noMove="1" noResize="1"/>
          </p:cNvGrpSpPr>
          <p:nvPr/>
        </p:nvGrpSpPr>
        <p:grpSpPr>
          <a:xfrm>
            <a:off x="-76200" y="-6350"/>
            <a:ext cx="12344400" cy="704850"/>
            <a:chOff x="-76200" y="-6350"/>
            <a:chExt cx="12344400" cy="704850"/>
          </a:xfrm>
        </p:grpSpPr>
        <p:sp>
          <p:nvSpPr>
            <p:cNvPr id="4" name="Rectangle 3">
              <a:extLst>
                <a:ext uri="{FF2B5EF4-FFF2-40B4-BE49-F238E27FC236}">
                  <a16:creationId xmlns:a16="http://schemas.microsoft.com/office/drawing/2014/main" id="{97D204CD-0B1D-1B7C-0732-89C0028670DC}"/>
                </a:ext>
              </a:extLst>
            </p:cNvPr>
            <p:cNvSpPr>
              <a:spLocks noGrp="1" noRot="1" noMove="1" noResize="1" noEditPoints="1" noAdjustHandles="1" noChangeArrowheads="1" noChangeShapeType="1"/>
            </p:cNvSpPr>
            <p:nvPr/>
          </p:nvSpPr>
          <p:spPr>
            <a:xfrm>
              <a:off x="-76200" y="-6350"/>
              <a:ext cx="12344400" cy="704850"/>
            </a:xfrm>
            <a:prstGeom prst="rect">
              <a:avLst/>
            </a:prstGeom>
            <a:solidFill>
              <a:srgbClr val="FAFA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u="sng" dirty="0">
                <a:latin typeface="Calibri" panose="020F0502020204030204" pitchFamily="34" charset="0"/>
              </a:endParaRPr>
            </a:p>
          </p:txBody>
        </p:sp>
        <p:pic>
          <p:nvPicPr>
            <p:cNvPr id="5" name="Picture 4">
              <a:extLst>
                <a:ext uri="{FF2B5EF4-FFF2-40B4-BE49-F238E27FC236}">
                  <a16:creationId xmlns:a16="http://schemas.microsoft.com/office/drawing/2014/main" id="{3F582E03-FCC5-D35F-8918-CF55D9F1E885}"/>
                </a:ext>
              </a:extLst>
            </p:cNvPr>
            <p:cNvPicPr>
              <a:picLocks noGrp="1" noRot="1" noChangeAspect="1" noMove="1" noResize="1" noEditPoints="1" noAdjustHandles="1" noChangeArrowheads="1" noChangeShapeType="1" noCrop="1"/>
            </p:cNvPicPr>
            <p:nvPr/>
          </p:nvPicPr>
          <p:blipFill>
            <a:blip r:embed="rId2"/>
            <a:stretch>
              <a:fillRect/>
            </a:stretch>
          </p:blipFill>
          <p:spPr>
            <a:xfrm>
              <a:off x="5327142" y="76199"/>
              <a:ext cx="1537716" cy="573775"/>
            </a:xfrm>
            <a:prstGeom prst="rect">
              <a:avLst/>
            </a:prstGeom>
          </p:spPr>
        </p:pic>
      </p:grpSp>
      <p:grpSp>
        <p:nvGrpSpPr>
          <p:cNvPr id="29" name="Group 28">
            <a:extLst>
              <a:ext uri="{FF2B5EF4-FFF2-40B4-BE49-F238E27FC236}">
                <a16:creationId xmlns:a16="http://schemas.microsoft.com/office/drawing/2014/main" id="{7F7EDBC7-834C-1796-855B-C9B5569609E0}"/>
              </a:ext>
            </a:extLst>
          </p:cNvPr>
          <p:cNvGrpSpPr/>
          <p:nvPr/>
        </p:nvGrpSpPr>
        <p:grpSpPr>
          <a:xfrm>
            <a:off x="1524000" y="1143000"/>
            <a:ext cx="9144000" cy="5258559"/>
            <a:chOff x="1524000" y="1143000"/>
            <a:chExt cx="9144000" cy="5258559"/>
          </a:xfrm>
        </p:grpSpPr>
        <p:sp>
          <p:nvSpPr>
            <p:cNvPr id="17" name="TextBox 16">
              <a:extLst>
                <a:ext uri="{FF2B5EF4-FFF2-40B4-BE49-F238E27FC236}">
                  <a16:creationId xmlns:a16="http://schemas.microsoft.com/office/drawing/2014/main" id="{F0ADEC3B-4675-7874-7D3D-0C50C7EDAD1C}"/>
                </a:ext>
              </a:extLst>
            </p:cNvPr>
            <p:cNvSpPr txBox="1"/>
            <p:nvPr/>
          </p:nvSpPr>
          <p:spPr>
            <a:xfrm>
              <a:off x="2514600" y="5410200"/>
              <a:ext cx="6261234" cy="215444"/>
            </a:xfrm>
            <a:prstGeom prst="rect">
              <a:avLst/>
            </a:prstGeom>
            <a:noFill/>
          </p:spPr>
          <p:txBody>
            <a:bodyPr wrap="square">
              <a:spAutoFit/>
            </a:bodyPr>
            <a:lstStyle/>
            <a:p>
              <a:r>
                <a:rPr lang="en-US" sz="800" u="sng" dirty="0">
                  <a:latin typeface="Calibri" panose="020F0502020204030204" pitchFamily="34" charset="0"/>
                </a:rPr>
                <a:t>https://www.nytimes.com/2018/02/09/technology/facial-recognition-race-artificial-intelligence.html</a:t>
              </a:r>
            </a:p>
          </p:txBody>
        </p:sp>
        <p:pic>
          <p:nvPicPr>
            <p:cNvPr id="7" name="Picture 6">
              <a:extLst>
                <a:ext uri="{FF2B5EF4-FFF2-40B4-BE49-F238E27FC236}">
                  <a16:creationId xmlns:a16="http://schemas.microsoft.com/office/drawing/2014/main" id="{42EF16F3-82F8-6579-4AB0-107FDF259B9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1524000" y="1143000"/>
              <a:ext cx="9144000" cy="2819400"/>
            </a:xfrm>
            <a:prstGeom prst="rect">
              <a:avLst/>
            </a:prstGeom>
          </p:spPr>
        </p:pic>
        <p:pic>
          <p:nvPicPr>
            <p:cNvPr id="13" name="Picture 12">
              <a:extLst>
                <a:ext uri="{FF2B5EF4-FFF2-40B4-BE49-F238E27FC236}">
                  <a16:creationId xmlns:a16="http://schemas.microsoft.com/office/drawing/2014/main" id="{DEC3BBCA-D635-C592-E07B-EB9CDEFAB98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1524000" y="3962400"/>
              <a:ext cx="9144000" cy="2439159"/>
            </a:xfrm>
            <a:prstGeom prst="rect">
              <a:avLst/>
            </a:prstGeom>
          </p:spPr>
        </p:pic>
        <p:sp>
          <p:nvSpPr>
            <p:cNvPr id="28" name="Rectangle 27">
              <a:extLst>
                <a:ext uri="{FF2B5EF4-FFF2-40B4-BE49-F238E27FC236}">
                  <a16:creationId xmlns:a16="http://schemas.microsoft.com/office/drawing/2014/main" id="{C0AA0258-E120-E61F-B968-7B4E991EA211}"/>
                </a:ext>
              </a:extLst>
            </p:cNvPr>
            <p:cNvSpPr/>
            <p:nvPr/>
          </p:nvSpPr>
          <p:spPr bwMode="auto">
            <a:xfrm>
              <a:off x="1642533" y="5275492"/>
              <a:ext cx="8991600" cy="1126067"/>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sng"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rPr>
                <a:t>\</a:t>
              </a:r>
            </a:p>
          </p:txBody>
        </p:sp>
      </p:grpSp>
      <p:sp>
        <p:nvSpPr>
          <p:cNvPr id="9" name="TextBox 8">
            <a:extLst>
              <a:ext uri="{FF2B5EF4-FFF2-40B4-BE49-F238E27FC236}">
                <a16:creationId xmlns:a16="http://schemas.microsoft.com/office/drawing/2014/main" id="{65F9DD66-3745-31EB-8CD9-5CDDA944A2DC}"/>
              </a:ext>
            </a:extLst>
          </p:cNvPr>
          <p:cNvSpPr txBox="1"/>
          <p:nvPr/>
        </p:nvSpPr>
        <p:spPr>
          <a:xfrm>
            <a:off x="762000" y="6359973"/>
            <a:ext cx="6256866"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https://www.aclu.org/news/privacy-technology/amazons-face-recognition-falsely-matched-28</a:t>
            </a:r>
          </a:p>
        </p:txBody>
      </p:sp>
    </p:spTree>
    <p:extLst>
      <p:ext uri="{BB962C8B-B14F-4D97-AF65-F5344CB8AC3E}">
        <p14:creationId xmlns:p14="http://schemas.microsoft.com/office/powerpoint/2010/main" val="40650488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7EF75-568E-AEBD-2E00-93E3621F42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4390EB-337A-C085-3234-1F4B2F366999}"/>
              </a:ext>
            </a:extLst>
          </p:cNvPr>
          <p:cNvSpPr>
            <a:spLocks noGrp="1"/>
          </p:cNvSpPr>
          <p:nvPr>
            <p:ph type="title"/>
          </p:nvPr>
        </p:nvSpPr>
        <p:spPr/>
        <p:txBody>
          <a:bodyPr/>
          <a:lstStyle/>
          <a:p>
            <a:r>
              <a:rPr lang="en-US" dirty="0"/>
              <a:t>ACLU: Amazon’s Face Recognition Falsely Matched</a:t>
            </a:r>
          </a:p>
        </p:txBody>
      </p:sp>
      <p:sp>
        <p:nvSpPr>
          <p:cNvPr id="3" name="Slide Number Placeholder 2">
            <a:extLst>
              <a:ext uri="{FF2B5EF4-FFF2-40B4-BE49-F238E27FC236}">
                <a16:creationId xmlns:a16="http://schemas.microsoft.com/office/drawing/2014/main" id="{0975718A-90AF-4D78-FD22-16265AB1AA6C}"/>
              </a:ext>
            </a:extLst>
          </p:cNvPr>
          <p:cNvSpPr>
            <a:spLocks noGrp="1"/>
          </p:cNvSpPr>
          <p:nvPr>
            <p:ph type="sldNum" sz="quarter" idx="12"/>
          </p:nvPr>
        </p:nvSpPr>
        <p:spPr/>
        <p:txBody>
          <a:bodyPr/>
          <a:lstStyle/>
          <a:p>
            <a:fld id="{6E0BF1B8-D21A-4F3D-9AC2-7B4845C33A0F}" type="slidenum">
              <a:rPr lang="en-US" smtClean="0"/>
              <a:t>33</a:t>
            </a:fld>
            <a:endParaRPr lang="en-US" dirty="0"/>
          </a:p>
        </p:txBody>
      </p:sp>
      <p:grpSp>
        <p:nvGrpSpPr>
          <p:cNvPr id="6" name="Group 5">
            <a:extLst>
              <a:ext uri="{FF2B5EF4-FFF2-40B4-BE49-F238E27FC236}">
                <a16:creationId xmlns:a16="http://schemas.microsoft.com/office/drawing/2014/main" id="{23AB2A96-E193-D18E-8D71-975C8BDA72D0}"/>
              </a:ext>
            </a:extLst>
          </p:cNvPr>
          <p:cNvGrpSpPr/>
          <p:nvPr/>
        </p:nvGrpSpPr>
        <p:grpSpPr>
          <a:xfrm>
            <a:off x="-76200" y="-6350"/>
            <a:ext cx="12344400" cy="704850"/>
            <a:chOff x="-76200" y="-6350"/>
            <a:chExt cx="12344400" cy="704850"/>
          </a:xfrm>
        </p:grpSpPr>
        <p:sp>
          <p:nvSpPr>
            <p:cNvPr id="4" name="Rectangle 3">
              <a:extLst>
                <a:ext uri="{FF2B5EF4-FFF2-40B4-BE49-F238E27FC236}">
                  <a16:creationId xmlns:a16="http://schemas.microsoft.com/office/drawing/2014/main" id="{486D4967-28B0-9424-7055-CDEEDB188375}"/>
                </a:ext>
              </a:extLst>
            </p:cNvPr>
            <p:cNvSpPr/>
            <p:nvPr/>
          </p:nvSpPr>
          <p:spPr>
            <a:xfrm>
              <a:off x="-76200" y="-6350"/>
              <a:ext cx="12344400" cy="704850"/>
            </a:xfrm>
            <a:prstGeom prst="rect">
              <a:avLst/>
            </a:prstGeom>
            <a:solidFill>
              <a:srgbClr val="FAFA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u="sng" dirty="0">
                <a:latin typeface="Calibri" panose="020F0502020204030204" pitchFamily="34" charset="0"/>
              </a:endParaRPr>
            </a:p>
          </p:txBody>
        </p:sp>
        <p:pic>
          <p:nvPicPr>
            <p:cNvPr id="5" name="Picture 4">
              <a:extLst>
                <a:ext uri="{FF2B5EF4-FFF2-40B4-BE49-F238E27FC236}">
                  <a16:creationId xmlns:a16="http://schemas.microsoft.com/office/drawing/2014/main" id="{07D816B4-896E-20A9-729B-BB3EC5A6F393}"/>
                </a:ext>
              </a:extLst>
            </p:cNvPr>
            <p:cNvPicPr>
              <a:picLocks noChangeAspect="1"/>
            </p:cNvPicPr>
            <p:nvPr/>
          </p:nvPicPr>
          <p:blipFill>
            <a:blip r:embed="rId2"/>
            <a:stretch>
              <a:fillRect/>
            </a:stretch>
          </p:blipFill>
          <p:spPr>
            <a:xfrm>
              <a:off x="5327142" y="76199"/>
              <a:ext cx="1537716" cy="573775"/>
            </a:xfrm>
            <a:prstGeom prst="rect">
              <a:avLst/>
            </a:prstGeom>
          </p:spPr>
        </p:pic>
      </p:grpSp>
      <p:grpSp>
        <p:nvGrpSpPr>
          <p:cNvPr id="29" name="Group 28">
            <a:extLst>
              <a:ext uri="{FF2B5EF4-FFF2-40B4-BE49-F238E27FC236}">
                <a16:creationId xmlns:a16="http://schemas.microsoft.com/office/drawing/2014/main" id="{28643ECA-3037-4757-7A0B-3EB9410D0DF7}"/>
              </a:ext>
            </a:extLst>
          </p:cNvPr>
          <p:cNvGrpSpPr/>
          <p:nvPr/>
        </p:nvGrpSpPr>
        <p:grpSpPr>
          <a:xfrm>
            <a:off x="1524000" y="1143000"/>
            <a:ext cx="9144000" cy="5258559"/>
            <a:chOff x="1524000" y="1143000"/>
            <a:chExt cx="9144000" cy="5258559"/>
          </a:xfrm>
        </p:grpSpPr>
        <p:sp>
          <p:nvSpPr>
            <p:cNvPr id="17" name="TextBox 16">
              <a:extLst>
                <a:ext uri="{FF2B5EF4-FFF2-40B4-BE49-F238E27FC236}">
                  <a16:creationId xmlns:a16="http://schemas.microsoft.com/office/drawing/2014/main" id="{26D0A6D4-A2DA-2C07-8225-DD986109DDCC}"/>
                </a:ext>
              </a:extLst>
            </p:cNvPr>
            <p:cNvSpPr txBox="1"/>
            <p:nvPr/>
          </p:nvSpPr>
          <p:spPr>
            <a:xfrm>
              <a:off x="2514600" y="5410200"/>
              <a:ext cx="6261234" cy="215444"/>
            </a:xfrm>
            <a:prstGeom prst="rect">
              <a:avLst/>
            </a:prstGeom>
            <a:noFill/>
          </p:spPr>
          <p:txBody>
            <a:bodyPr wrap="square">
              <a:spAutoFit/>
            </a:bodyPr>
            <a:lstStyle/>
            <a:p>
              <a:r>
                <a:rPr lang="en-US" sz="800" u="sng" dirty="0">
                  <a:latin typeface="Calibri" panose="020F0502020204030204" pitchFamily="34" charset="0"/>
                </a:rPr>
                <a:t>https://www.nytimes.com/2018/02/09/technology/facial-recognition-race-artificial-intelligence.html</a:t>
              </a:r>
            </a:p>
          </p:txBody>
        </p:sp>
        <p:pic>
          <p:nvPicPr>
            <p:cNvPr id="7" name="Picture 6">
              <a:extLst>
                <a:ext uri="{FF2B5EF4-FFF2-40B4-BE49-F238E27FC236}">
                  <a16:creationId xmlns:a16="http://schemas.microsoft.com/office/drawing/2014/main" id="{D5C3871B-4D84-D6F8-0C93-5634F64B2CFF}"/>
                </a:ext>
              </a:extLst>
            </p:cNvPr>
            <p:cNvPicPr>
              <a:picLocks noChangeAspect="1"/>
            </p:cNvPicPr>
            <p:nvPr/>
          </p:nvPicPr>
          <p:blipFill>
            <a:blip r:embed="rId3">
              <a:alphaModFix amt="40000"/>
              <a:extLst>
                <a:ext uri="{28A0092B-C50C-407E-A947-70E740481C1C}">
                  <a14:useLocalDpi xmlns:a14="http://schemas.microsoft.com/office/drawing/2010/main" val="0"/>
                </a:ext>
              </a:extLst>
            </a:blip>
            <a:srcRect/>
            <a:stretch>
              <a:fillRect/>
            </a:stretch>
          </p:blipFill>
          <p:spPr>
            <a:xfrm>
              <a:off x="1524000" y="1143000"/>
              <a:ext cx="9144000" cy="2819400"/>
            </a:xfrm>
            <a:prstGeom prst="rect">
              <a:avLst/>
            </a:prstGeom>
          </p:spPr>
        </p:pic>
        <p:pic>
          <p:nvPicPr>
            <p:cNvPr id="13" name="Picture 12">
              <a:extLst>
                <a:ext uri="{FF2B5EF4-FFF2-40B4-BE49-F238E27FC236}">
                  <a16:creationId xmlns:a16="http://schemas.microsoft.com/office/drawing/2014/main" id="{BFFED066-77C8-0069-7AB9-372F412681B7}"/>
                </a:ext>
              </a:extLst>
            </p:cNvPr>
            <p:cNvPicPr>
              <a:picLocks noChangeAspect="1"/>
            </p:cNvPicPr>
            <p:nvPr/>
          </p:nvPicPr>
          <p:blipFill>
            <a:blip r:embed="rId4">
              <a:alphaModFix amt="40000"/>
              <a:extLst>
                <a:ext uri="{28A0092B-C50C-407E-A947-70E740481C1C}">
                  <a14:useLocalDpi xmlns:a14="http://schemas.microsoft.com/office/drawing/2010/main" val="0"/>
                </a:ext>
              </a:extLst>
            </a:blip>
            <a:srcRect/>
            <a:stretch>
              <a:fillRect/>
            </a:stretch>
          </p:blipFill>
          <p:spPr>
            <a:xfrm>
              <a:off x="1524000" y="3962400"/>
              <a:ext cx="9144000" cy="2439159"/>
            </a:xfrm>
            <a:prstGeom prst="rect">
              <a:avLst/>
            </a:prstGeom>
          </p:spPr>
        </p:pic>
      </p:grpSp>
      <p:sp>
        <p:nvSpPr>
          <p:cNvPr id="9" name="TextBox 8">
            <a:extLst>
              <a:ext uri="{FF2B5EF4-FFF2-40B4-BE49-F238E27FC236}">
                <a16:creationId xmlns:a16="http://schemas.microsoft.com/office/drawing/2014/main" id="{C398168F-5943-8D5E-67F9-B3F6F428E862}"/>
              </a:ext>
            </a:extLst>
          </p:cNvPr>
          <p:cNvSpPr txBox="1"/>
          <p:nvPr/>
        </p:nvSpPr>
        <p:spPr>
          <a:xfrm>
            <a:off x="762000" y="6359973"/>
            <a:ext cx="6256866"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https://www.aclu.org/news/privacy-technology/amazons-face-recognition-falsely-matched-28</a:t>
            </a:r>
          </a:p>
        </p:txBody>
      </p:sp>
      <p:pic>
        <p:nvPicPr>
          <p:cNvPr id="8" name="Picture 7">
            <a:extLst>
              <a:ext uri="{FF2B5EF4-FFF2-40B4-BE49-F238E27FC236}">
                <a16:creationId xmlns:a16="http://schemas.microsoft.com/office/drawing/2014/main" id="{6CBB2C4C-2777-2C15-F38D-F9E9DC2EDC8E}"/>
              </a:ext>
            </a:extLst>
          </p:cNvPr>
          <p:cNvPicPr>
            <a:picLocks noChangeAspect="1"/>
          </p:cNvPicPr>
          <p:nvPr/>
        </p:nvPicPr>
        <p:blipFill>
          <a:blip r:embed="rId5"/>
          <a:stretch>
            <a:fillRect/>
          </a:stretch>
        </p:blipFill>
        <p:spPr>
          <a:xfrm>
            <a:off x="3422583" y="1573690"/>
            <a:ext cx="5346834" cy="3710619"/>
          </a:xfrm>
          <a:prstGeom prst="rect">
            <a:avLst/>
          </a:prstGeom>
        </p:spPr>
      </p:pic>
    </p:spTree>
    <p:extLst>
      <p:ext uri="{BB962C8B-B14F-4D97-AF65-F5344CB8AC3E}">
        <p14:creationId xmlns:p14="http://schemas.microsoft.com/office/powerpoint/2010/main" val="34177601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91D36-D429-2D3D-DE0A-5255A631EB41}"/>
              </a:ext>
            </a:extLst>
          </p:cNvPr>
          <p:cNvSpPr>
            <a:spLocks noGrp="1"/>
          </p:cNvSpPr>
          <p:nvPr>
            <p:ph type="title"/>
          </p:nvPr>
        </p:nvSpPr>
        <p:spPr/>
        <p:txBody>
          <a:bodyPr/>
          <a:lstStyle/>
          <a:p>
            <a:r>
              <a:rPr lang="en-US" dirty="0"/>
              <a:t>Meet Shirley</a:t>
            </a:r>
          </a:p>
        </p:txBody>
      </p:sp>
      <p:pic>
        <p:nvPicPr>
          <p:cNvPr id="6" name="Picture Placeholder 5">
            <a:extLst>
              <a:ext uri="{FF2B5EF4-FFF2-40B4-BE49-F238E27FC236}">
                <a16:creationId xmlns:a16="http://schemas.microsoft.com/office/drawing/2014/main" id="{7AE19DD5-3474-D970-A567-C2B42B3BB6DE}"/>
              </a:ext>
            </a:extLst>
          </p:cNvPr>
          <p:cNvPicPr>
            <a:picLocks noGrp="1" noChangeAspect="1"/>
          </p:cNvPicPr>
          <p:nvPr>
            <p:ph type="pic" sz="quarter" idx="10"/>
          </p:nvPr>
        </p:nvPicPr>
        <p:blipFill>
          <a:blip r:embed="rId3"/>
          <a:srcRect l="10575" r="10575"/>
          <a:stretch/>
        </p:blipFill>
        <p:spPr bwMode="ltGray">
          <a:prstGeom prst="rect">
            <a:avLst/>
          </a:prstGeom>
          <a:blipFill>
            <a:blip r:embed="rId4"/>
            <a:stretch>
              <a:fillRect/>
            </a:stretch>
          </a:blipFill>
        </p:spPr>
      </p:pic>
      <p:sp>
        <p:nvSpPr>
          <p:cNvPr id="4" name="Slide Number Placeholder 3">
            <a:extLst>
              <a:ext uri="{FF2B5EF4-FFF2-40B4-BE49-F238E27FC236}">
                <a16:creationId xmlns:a16="http://schemas.microsoft.com/office/drawing/2014/main" id="{77EB9997-D443-70CB-161B-3A137B511E03}"/>
              </a:ext>
            </a:extLst>
          </p:cNvPr>
          <p:cNvSpPr>
            <a:spLocks noGrp="1"/>
          </p:cNvSpPr>
          <p:nvPr>
            <p:ph type="sldNum" sz="quarter" idx="12"/>
          </p:nvPr>
        </p:nvSpPr>
        <p:spPr/>
        <p:txBody>
          <a:bodyPr/>
          <a:lstStyle/>
          <a:p>
            <a:fld id="{6E0BF1B8-D21A-4F3D-9AC2-7B4845C33A0F}" type="slidenum">
              <a:rPr lang="en-US" smtClean="0"/>
              <a:t>34</a:t>
            </a:fld>
            <a:endParaRPr lang="en-US" dirty="0"/>
          </a:p>
        </p:txBody>
      </p:sp>
    </p:spTree>
    <p:extLst>
      <p:ext uri="{BB962C8B-B14F-4D97-AF65-F5344CB8AC3E}">
        <p14:creationId xmlns:p14="http://schemas.microsoft.com/office/powerpoint/2010/main" val="14539746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9410F93-5530-9499-E326-81906581E5CF}"/>
              </a:ext>
            </a:extLst>
          </p:cNvPr>
          <p:cNvSpPr>
            <a:spLocks noGrp="1"/>
          </p:cNvSpPr>
          <p:nvPr>
            <p:ph type="title"/>
          </p:nvPr>
        </p:nvSpPr>
        <p:spPr/>
        <p:txBody>
          <a:bodyPr/>
          <a:lstStyle/>
          <a:p>
            <a:r>
              <a:rPr lang="en-US" dirty="0"/>
              <a:t>Shirleys</a:t>
            </a:r>
          </a:p>
        </p:txBody>
      </p:sp>
      <p:sp>
        <p:nvSpPr>
          <p:cNvPr id="4" name="Slide Number Placeholder 3">
            <a:extLst>
              <a:ext uri="{FF2B5EF4-FFF2-40B4-BE49-F238E27FC236}">
                <a16:creationId xmlns:a16="http://schemas.microsoft.com/office/drawing/2014/main" id="{A3E84492-D503-CDB2-0837-F0D8E8E429A2}"/>
              </a:ext>
            </a:extLst>
          </p:cNvPr>
          <p:cNvSpPr>
            <a:spLocks noGrp="1"/>
          </p:cNvSpPr>
          <p:nvPr>
            <p:ph type="sldNum" sz="quarter" idx="12"/>
          </p:nvPr>
        </p:nvSpPr>
        <p:spPr/>
        <p:txBody>
          <a:bodyPr/>
          <a:lstStyle/>
          <a:p>
            <a:fld id="{6E0BF1B8-D21A-4F3D-9AC2-7B4845C33A0F}" type="slidenum">
              <a:rPr lang="en-US" smtClean="0"/>
              <a:t>35</a:t>
            </a:fld>
            <a:endParaRPr lang="en-US" dirty="0"/>
          </a:p>
        </p:txBody>
      </p:sp>
      <p:pic>
        <p:nvPicPr>
          <p:cNvPr id="6" name="Picture 5" descr="A person in a white dress&#10;&#10;Description automatically generated with low confidence">
            <a:extLst>
              <a:ext uri="{FF2B5EF4-FFF2-40B4-BE49-F238E27FC236}">
                <a16:creationId xmlns:a16="http://schemas.microsoft.com/office/drawing/2014/main" id="{A18E7AD1-2B0E-6E80-4341-D244D90980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4078" y="3467501"/>
            <a:ext cx="2256731" cy="3138803"/>
          </a:xfrm>
          <a:prstGeom prst="rect">
            <a:avLst/>
          </a:prstGeom>
        </p:spPr>
      </p:pic>
      <p:pic>
        <p:nvPicPr>
          <p:cNvPr id="7" name="Picture 6" descr="A picture containing text, clothing&#10;&#10;Description automatically generated">
            <a:extLst>
              <a:ext uri="{FF2B5EF4-FFF2-40B4-BE49-F238E27FC236}">
                <a16:creationId xmlns:a16="http://schemas.microsoft.com/office/drawing/2014/main" id="{A401F004-BC5A-1FB9-15B4-C030FF03E08E}"/>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3650634" y="3538821"/>
            <a:ext cx="2165352" cy="3016161"/>
          </a:xfrm>
          <a:prstGeom prst="rect">
            <a:avLst/>
          </a:prstGeom>
        </p:spPr>
      </p:pic>
      <p:pic>
        <p:nvPicPr>
          <p:cNvPr id="8" name="Picture 7" descr="Text&#10;&#10;Description automatically generated with medium confidence">
            <a:extLst>
              <a:ext uri="{FF2B5EF4-FFF2-40B4-BE49-F238E27FC236}">
                <a16:creationId xmlns:a16="http://schemas.microsoft.com/office/drawing/2014/main" id="{E2B0DFAE-81C4-4421-553D-7E23367E7FEB}"/>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3650634" y="334073"/>
            <a:ext cx="2165352" cy="3062110"/>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564C4763-6D20-A383-47BB-0AC873777FB0}"/>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8809638" y="3538821"/>
            <a:ext cx="2058156" cy="3018465"/>
          </a:xfrm>
          <a:prstGeom prst="rect">
            <a:avLst/>
          </a:prstGeom>
        </p:spPr>
      </p:pic>
      <p:pic>
        <p:nvPicPr>
          <p:cNvPr id="10" name="Picture 9" descr="A picture containing text, wall, indoor&#10;&#10;Description automatically generated">
            <a:extLst>
              <a:ext uri="{FF2B5EF4-FFF2-40B4-BE49-F238E27FC236}">
                <a16:creationId xmlns:a16="http://schemas.microsoft.com/office/drawing/2014/main" id="{BFB7B8AD-FF06-E17C-9B47-76CC6A7818D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988803" y="334072"/>
            <a:ext cx="2165352" cy="3033873"/>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FA63055E-51DE-F8DD-4E13-D4F42039B54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21086" y="285286"/>
            <a:ext cx="2256731" cy="3068906"/>
          </a:xfrm>
          <a:prstGeom prst="rect">
            <a:avLst/>
          </a:prstGeom>
        </p:spPr>
      </p:pic>
      <p:pic>
        <p:nvPicPr>
          <p:cNvPr id="12" name="Picture 11" descr="A picture containing text, picture frame&#10;&#10;Description automatically generated">
            <a:extLst>
              <a:ext uri="{FF2B5EF4-FFF2-40B4-BE49-F238E27FC236}">
                <a16:creationId xmlns:a16="http://schemas.microsoft.com/office/drawing/2014/main" id="{6D803AAA-993C-3068-EB2A-DA14EDAF35F5}"/>
              </a:ext>
            </a:extLst>
          </p:cNvPr>
          <p:cNvPicPr>
            <a:picLocks noChangeAspect="1"/>
          </p:cNvPicPr>
          <p:nvPr/>
        </p:nvPicPr>
        <p:blipFill rotWithShape="1">
          <a:blip r:embed="rId9">
            <a:extLst>
              <a:ext uri="{28A0092B-C50C-407E-A947-70E740481C1C}">
                <a14:useLocalDpi xmlns:a14="http://schemas.microsoft.com/office/drawing/2010/main" val="0"/>
              </a:ext>
            </a:extLst>
          </a:blip>
          <a:srcRect/>
          <a:stretch/>
        </p:blipFill>
        <p:spPr>
          <a:xfrm>
            <a:off x="8809639" y="284278"/>
            <a:ext cx="2058155" cy="3080405"/>
          </a:xfrm>
          <a:prstGeom prst="rect">
            <a:avLst/>
          </a:prstGeom>
        </p:spPr>
      </p:pic>
      <p:pic>
        <p:nvPicPr>
          <p:cNvPr id="13" name="Picture 12" descr="Graphical user interface, application, Teams&#10;&#10;Description automatically generated">
            <a:extLst>
              <a:ext uri="{FF2B5EF4-FFF2-40B4-BE49-F238E27FC236}">
                <a16:creationId xmlns:a16="http://schemas.microsoft.com/office/drawing/2014/main" id="{3E7F29B3-ED42-B303-40FB-20A3E98DC6AC}"/>
              </a:ext>
            </a:extLst>
          </p:cNvPr>
          <p:cNvPicPr>
            <a:picLocks noChangeAspect="1"/>
          </p:cNvPicPr>
          <p:nvPr/>
        </p:nvPicPr>
        <p:blipFill rotWithShape="1">
          <a:blip r:embed="rId10">
            <a:extLst>
              <a:ext uri="{28A0092B-C50C-407E-A947-70E740481C1C}">
                <a14:useLocalDpi xmlns:a14="http://schemas.microsoft.com/office/drawing/2010/main" val="0"/>
              </a:ext>
            </a:extLst>
          </a:blip>
          <a:srcRect/>
          <a:stretch/>
        </p:blipFill>
        <p:spPr>
          <a:xfrm>
            <a:off x="6096000" y="3538821"/>
            <a:ext cx="2058156" cy="3016161"/>
          </a:xfrm>
          <a:prstGeom prst="rect">
            <a:avLst/>
          </a:prstGeom>
        </p:spPr>
      </p:pic>
    </p:spTree>
    <p:extLst>
      <p:ext uri="{BB962C8B-B14F-4D97-AF65-F5344CB8AC3E}">
        <p14:creationId xmlns:p14="http://schemas.microsoft.com/office/powerpoint/2010/main" val="5992248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4A646-6D7D-D345-7DEA-A1FFE5A5CB7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768A15-64EF-4722-D5E5-C44D29462478}"/>
              </a:ext>
            </a:extLst>
          </p:cNvPr>
          <p:cNvSpPr>
            <a:spLocks noGrp="1"/>
          </p:cNvSpPr>
          <p:nvPr>
            <p:ph type="title"/>
          </p:nvPr>
        </p:nvSpPr>
        <p:spPr/>
        <p:txBody>
          <a:bodyPr>
            <a:normAutofit/>
          </a:bodyPr>
          <a:lstStyle/>
          <a:p>
            <a:r>
              <a:rPr lang="en-US" dirty="0"/>
              <a:t>Microsoft Improves facial recognition across skin tones</a:t>
            </a:r>
          </a:p>
        </p:txBody>
      </p:sp>
      <p:sp>
        <p:nvSpPr>
          <p:cNvPr id="3" name="Slide Number Placeholder 2">
            <a:extLst>
              <a:ext uri="{FF2B5EF4-FFF2-40B4-BE49-F238E27FC236}">
                <a16:creationId xmlns:a16="http://schemas.microsoft.com/office/drawing/2014/main" id="{96925FE0-B467-1DB1-9704-562439ECB2F9}"/>
              </a:ext>
            </a:extLst>
          </p:cNvPr>
          <p:cNvSpPr>
            <a:spLocks noGrp="1"/>
          </p:cNvSpPr>
          <p:nvPr>
            <p:ph type="sldNum" sz="quarter" idx="12"/>
          </p:nvPr>
        </p:nvSpPr>
        <p:spPr/>
        <p:txBody>
          <a:bodyPr/>
          <a:lstStyle/>
          <a:p>
            <a:fld id="{6E0BF1B8-D21A-4F3D-9AC2-7B4845C33A0F}" type="slidenum">
              <a:rPr lang="en-US" smtClean="0"/>
              <a:t>36</a:t>
            </a:fld>
            <a:endParaRPr lang="en-US" dirty="0"/>
          </a:p>
        </p:txBody>
      </p:sp>
      <p:sp>
        <p:nvSpPr>
          <p:cNvPr id="5" name="Rectangle 4">
            <a:extLst>
              <a:ext uri="{FF2B5EF4-FFF2-40B4-BE49-F238E27FC236}">
                <a16:creationId xmlns:a16="http://schemas.microsoft.com/office/drawing/2014/main" id="{E080216B-38B1-686C-13F5-B2A7C248AFFF}"/>
              </a:ext>
            </a:extLst>
          </p:cNvPr>
          <p:cNvSpPr>
            <a:spLocks noGrp="1" noRot="1" noMove="1" noResize="1" noEditPoints="1" noAdjustHandles="1" noChangeArrowheads="1" noChangeShapeType="1"/>
          </p:cNvSpPr>
          <p:nvPr/>
        </p:nvSpPr>
        <p:spPr>
          <a:xfrm>
            <a:off x="-228600" y="-76200"/>
            <a:ext cx="12496800" cy="838200"/>
          </a:xfrm>
          <a:prstGeom prst="rect">
            <a:avLst/>
          </a:prstGeom>
          <a:solidFill>
            <a:srgbClr val="CE0E5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sp>
        <p:nvSpPr>
          <p:cNvPr id="16" name="TextBox 15">
            <a:extLst>
              <a:ext uri="{FF2B5EF4-FFF2-40B4-BE49-F238E27FC236}">
                <a16:creationId xmlns:a16="http://schemas.microsoft.com/office/drawing/2014/main" id="{073F9FD9-8100-2AE8-ACBE-A03631D05EA6}"/>
              </a:ext>
            </a:extLst>
          </p:cNvPr>
          <p:cNvSpPr txBox="1"/>
          <p:nvPr/>
        </p:nvSpPr>
        <p:spPr>
          <a:xfrm>
            <a:off x="762000" y="6359973"/>
            <a:ext cx="762828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https://www.windowscentral.com/microsoft-improves-facial-recognition-error-rates-across-skin-tones-gender</a:t>
            </a:r>
          </a:p>
        </p:txBody>
      </p:sp>
      <p:pic>
        <p:nvPicPr>
          <p:cNvPr id="10" name="Picture 9">
            <a:extLst>
              <a:ext uri="{FF2B5EF4-FFF2-40B4-BE49-F238E27FC236}">
                <a16:creationId xmlns:a16="http://schemas.microsoft.com/office/drawing/2014/main" id="{8C1C5439-0F18-D0EF-4CDC-D91565E7B773}"/>
              </a:ext>
            </a:extLst>
          </p:cNvPr>
          <p:cNvPicPr>
            <a:picLocks noChangeAspect="1"/>
          </p:cNvPicPr>
          <p:nvPr/>
        </p:nvPicPr>
        <p:blipFill>
          <a:blip r:embed="rId3"/>
          <a:stretch>
            <a:fillRect/>
          </a:stretch>
        </p:blipFill>
        <p:spPr>
          <a:xfrm>
            <a:off x="4978343" y="82536"/>
            <a:ext cx="2235315" cy="520727"/>
          </a:xfrm>
          <a:prstGeom prst="rect">
            <a:avLst/>
          </a:prstGeom>
        </p:spPr>
      </p:pic>
      <p:grpSp>
        <p:nvGrpSpPr>
          <p:cNvPr id="21" name="Group 20">
            <a:extLst>
              <a:ext uri="{FF2B5EF4-FFF2-40B4-BE49-F238E27FC236}">
                <a16:creationId xmlns:a16="http://schemas.microsoft.com/office/drawing/2014/main" id="{D3FC3B7B-0A01-B506-5072-7A4124752EF5}"/>
              </a:ext>
            </a:extLst>
          </p:cNvPr>
          <p:cNvGrpSpPr/>
          <p:nvPr/>
        </p:nvGrpSpPr>
        <p:grpSpPr>
          <a:xfrm>
            <a:off x="3149628" y="1143000"/>
            <a:ext cx="5892744" cy="5216974"/>
            <a:chOff x="1955857" y="1143000"/>
            <a:chExt cx="5892744" cy="5216974"/>
          </a:xfrm>
        </p:grpSpPr>
        <p:pic>
          <p:nvPicPr>
            <p:cNvPr id="12" name="Picture 11">
              <a:extLst>
                <a:ext uri="{FF2B5EF4-FFF2-40B4-BE49-F238E27FC236}">
                  <a16:creationId xmlns:a16="http://schemas.microsoft.com/office/drawing/2014/main" id="{A6495753-BF39-B36B-9BC9-E7FCDF6FCB8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1955857" y="1143000"/>
              <a:ext cx="5892743" cy="2025649"/>
            </a:xfrm>
            <a:prstGeom prst="rect">
              <a:avLst/>
            </a:prstGeom>
          </p:spPr>
        </p:pic>
        <p:pic>
          <p:nvPicPr>
            <p:cNvPr id="19" name="Picture 18">
              <a:extLst>
                <a:ext uri="{FF2B5EF4-FFF2-40B4-BE49-F238E27FC236}">
                  <a16:creationId xmlns:a16="http://schemas.microsoft.com/office/drawing/2014/main" id="{604E8A0C-9BB1-EECC-09A1-A6D88EA3D48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1955857" y="3168650"/>
              <a:ext cx="5892743" cy="3191324"/>
            </a:xfrm>
            <a:prstGeom prst="rect">
              <a:avLst/>
            </a:prstGeom>
          </p:spPr>
        </p:pic>
        <p:sp>
          <p:nvSpPr>
            <p:cNvPr id="20" name="Rectangle 19">
              <a:extLst>
                <a:ext uri="{FF2B5EF4-FFF2-40B4-BE49-F238E27FC236}">
                  <a16:creationId xmlns:a16="http://schemas.microsoft.com/office/drawing/2014/main" id="{CFD623AD-7EF6-7C42-A350-BEFB072AA3A3}"/>
                </a:ext>
              </a:extLst>
            </p:cNvPr>
            <p:cNvSpPr/>
            <p:nvPr/>
          </p:nvSpPr>
          <p:spPr bwMode="auto">
            <a:xfrm>
              <a:off x="2057401" y="5319059"/>
              <a:ext cx="5791200" cy="1040913"/>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rPr>
                <a:t>\</a:t>
              </a:r>
            </a:p>
          </p:txBody>
        </p:sp>
      </p:grpSp>
    </p:spTree>
    <p:extLst>
      <p:ext uri="{BB962C8B-B14F-4D97-AF65-F5344CB8AC3E}">
        <p14:creationId xmlns:p14="http://schemas.microsoft.com/office/powerpoint/2010/main" val="5586547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3DC13-75C9-AD2E-3428-1F427B7104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6F2F9E0-7E47-DB87-C2C5-BC7AC7A4D60C}"/>
              </a:ext>
            </a:extLst>
          </p:cNvPr>
          <p:cNvSpPr>
            <a:spLocks noGrp="1"/>
          </p:cNvSpPr>
          <p:nvPr>
            <p:ph type="title"/>
          </p:nvPr>
        </p:nvSpPr>
        <p:spPr/>
        <p:txBody>
          <a:bodyPr>
            <a:normAutofit/>
          </a:bodyPr>
          <a:lstStyle/>
          <a:p>
            <a:r>
              <a:rPr lang="en-US" dirty="0"/>
              <a:t>Data Voids Create Bias</a:t>
            </a:r>
          </a:p>
        </p:txBody>
      </p:sp>
      <p:sp>
        <p:nvSpPr>
          <p:cNvPr id="5" name="Slide Number Placeholder 4">
            <a:extLst>
              <a:ext uri="{FF2B5EF4-FFF2-40B4-BE49-F238E27FC236}">
                <a16:creationId xmlns:a16="http://schemas.microsoft.com/office/drawing/2014/main" id="{AF6F8378-99A0-EBD4-902B-12F90ADE1427}"/>
              </a:ext>
            </a:extLst>
          </p:cNvPr>
          <p:cNvSpPr>
            <a:spLocks noGrp="1"/>
          </p:cNvSpPr>
          <p:nvPr>
            <p:ph type="sldNum" sz="quarter" idx="12"/>
          </p:nvPr>
        </p:nvSpPr>
        <p:spPr/>
        <p:txBody>
          <a:bodyPr/>
          <a:lstStyle/>
          <a:p>
            <a:fld id="{6E0BF1B8-D21A-4F3D-9AC2-7B4845C33A0F}" type="slidenum">
              <a:rPr lang="en-US" smtClean="0"/>
              <a:t>37</a:t>
            </a:fld>
            <a:endParaRPr lang="en-US" dirty="0"/>
          </a:p>
        </p:txBody>
      </p:sp>
    </p:spTree>
    <p:extLst>
      <p:ext uri="{BB962C8B-B14F-4D97-AF65-F5344CB8AC3E}">
        <p14:creationId xmlns:p14="http://schemas.microsoft.com/office/powerpoint/2010/main" val="38966472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928EE-7DAC-4298-1DED-FC41C7DC503A}"/>
              </a:ext>
            </a:extLst>
          </p:cNvPr>
          <p:cNvSpPr>
            <a:spLocks noGrp="1"/>
          </p:cNvSpPr>
          <p:nvPr>
            <p:ph type="title"/>
          </p:nvPr>
        </p:nvSpPr>
        <p:spPr/>
        <p:txBody>
          <a:bodyPr/>
          <a:lstStyle/>
          <a:p>
            <a:r>
              <a:rPr lang="en-US" dirty="0"/>
              <a:t>Data Voids</a:t>
            </a:r>
          </a:p>
        </p:txBody>
      </p:sp>
      <p:sp>
        <p:nvSpPr>
          <p:cNvPr id="3" name="Slide Number Placeholder 2">
            <a:extLst>
              <a:ext uri="{FF2B5EF4-FFF2-40B4-BE49-F238E27FC236}">
                <a16:creationId xmlns:a16="http://schemas.microsoft.com/office/drawing/2014/main" id="{14428AB7-41B2-9449-9B4E-C01BD62711FA}"/>
              </a:ext>
            </a:extLst>
          </p:cNvPr>
          <p:cNvSpPr>
            <a:spLocks noGrp="1"/>
          </p:cNvSpPr>
          <p:nvPr>
            <p:ph type="sldNum" sz="quarter" idx="12"/>
          </p:nvPr>
        </p:nvSpPr>
        <p:spPr/>
        <p:txBody>
          <a:bodyPr/>
          <a:lstStyle/>
          <a:p>
            <a:fld id="{6E0BF1B8-D21A-4F3D-9AC2-7B4845C33A0F}" type="slidenum">
              <a:rPr lang="en-US" smtClean="0"/>
              <a:t>38</a:t>
            </a:fld>
            <a:endParaRPr lang="en-US" dirty="0"/>
          </a:p>
        </p:txBody>
      </p:sp>
    </p:spTree>
    <p:extLst>
      <p:ext uri="{BB962C8B-B14F-4D97-AF65-F5344CB8AC3E}">
        <p14:creationId xmlns:p14="http://schemas.microsoft.com/office/powerpoint/2010/main" val="31701170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5209D-B827-D147-3ED6-718B3AAEE018}"/>
              </a:ext>
            </a:extLst>
          </p:cNvPr>
          <p:cNvSpPr>
            <a:spLocks noGrp="1"/>
          </p:cNvSpPr>
          <p:nvPr>
            <p:ph type="title"/>
          </p:nvPr>
        </p:nvSpPr>
        <p:spPr/>
        <p:txBody>
          <a:bodyPr/>
          <a:lstStyle/>
          <a:p>
            <a:r>
              <a:rPr lang="en-US" dirty="0"/>
              <a:t>Are Black people smart; are White people inbred</a:t>
            </a:r>
          </a:p>
        </p:txBody>
      </p:sp>
      <p:sp>
        <p:nvSpPr>
          <p:cNvPr id="3" name="Slide Number Placeholder 2">
            <a:extLst>
              <a:ext uri="{FF2B5EF4-FFF2-40B4-BE49-F238E27FC236}">
                <a16:creationId xmlns:a16="http://schemas.microsoft.com/office/drawing/2014/main" id="{8BF15533-B305-CFA8-5DAC-9DBFBC3BFB59}"/>
              </a:ext>
            </a:extLst>
          </p:cNvPr>
          <p:cNvSpPr>
            <a:spLocks noGrp="1"/>
          </p:cNvSpPr>
          <p:nvPr>
            <p:ph type="sldNum" sz="quarter" idx="12"/>
          </p:nvPr>
        </p:nvSpPr>
        <p:spPr/>
        <p:txBody>
          <a:bodyPr/>
          <a:lstStyle/>
          <a:p>
            <a:fld id="{6E0BF1B8-D21A-4F3D-9AC2-7B4845C33A0F}" type="slidenum">
              <a:rPr lang="en-US" smtClean="0"/>
              <a:t>39</a:t>
            </a:fld>
            <a:endParaRPr lang="en-US" dirty="0"/>
          </a:p>
        </p:txBody>
      </p:sp>
      <p:pic>
        <p:nvPicPr>
          <p:cNvPr id="5" name="Picture 4">
            <a:extLst>
              <a:ext uri="{FF2B5EF4-FFF2-40B4-BE49-F238E27FC236}">
                <a16:creationId xmlns:a16="http://schemas.microsoft.com/office/drawing/2014/main" id="{F23EA88D-D0EF-6377-E6BF-C513ED4FF41F}"/>
              </a:ext>
            </a:extLst>
          </p:cNvPr>
          <p:cNvPicPr>
            <a:picLocks noChangeAspect="1"/>
          </p:cNvPicPr>
          <p:nvPr/>
        </p:nvPicPr>
        <p:blipFill>
          <a:blip r:embed="rId2"/>
          <a:stretch>
            <a:fillRect/>
          </a:stretch>
        </p:blipFill>
        <p:spPr>
          <a:xfrm>
            <a:off x="863600" y="683244"/>
            <a:ext cx="5075687" cy="5491511"/>
          </a:xfrm>
          <a:prstGeom prst="rect">
            <a:avLst/>
          </a:prstGeom>
        </p:spPr>
      </p:pic>
      <p:pic>
        <p:nvPicPr>
          <p:cNvPr id="7" name="Picture 6">
            <a:extLst>
              <a:ext uri="{FF2B5EF4-FFF2-40B4-BE49-F238E27FC236}">
                <a16:creationId xmlns:a16="http://schemas.microsoft.com/office/drawing/2014/main" id="{3BFABC35-8D38-3A47-F1CD-90EC447E007A}"/>
              </a:ext>
            </a:extLst>
          </p:cNvPr>
          <p:cNvPicPr>
            <a:picLocks noChangeAspect="1"/>
          </p:cNvPicPr>
          <p:nvPr/>
        </p:nvPicPr>
        <p:blipFill>
          <a:blip r:embed="rId3"/>
          <a:stretch>
            <a:fillRect/>
          </a:stretch>
        </p:blipFill>
        <p:spPr>
          <a:xfrm>
            <a:off x="6324600" y="697621"/>
            <a:ext cx="4834466" cy="2679100"/>
          </a:xfrm>
          <a:prstGeom prst="rect">
            <a:avLst/>
          </a:prstGeom>
        </p:spPr>
      </p:pic>
      <p:pic>
        <p:nvPicPr>
          <p:cNvPr id="9" name="Picture 8">
            <a:extLst>
              <a:ext uri="{FF2B5EF4-FFF2-40B4-BE49-F238E27FC236}">
                <a16:creationId xmlns:a16="http://schemas.microsoft.com/office/drawing/2014/main" id="{4D695126-7E44-BA0F-1BD6-74E9E49657F7}"/>
              </a:ext>
            </a:extLst>
          </p:cNvPr>
          <p:cNvPicPr>
            <a:picLocks noChangeAspect="1"/>
          </p:cNvPicPr>
          <p:nvPr/>
        </p:nvPicPr>
        <p:blipFill>
          <a:blip r:embed="rId4"/>
          <a:stretch>
            <a:fillRect/>
          </a:stretch>
        </p:blipFill>
        <p:spPr>
          <a:xfrm>
            <a:off x="6307667" y="3495655"/>
            <a:ext cx="4834466" cy="2679100"/>
          </a:xfrm>
          <a:prstGeom prst="rect">
            <a:avLst/>
          </a:prstGeom>
        </p:spPr>
      </p:pic>
    </p:spTree>
    <p:extLst>
      <p:ext uri="{BB962C8B-B14F-4D97-AF65-F5344CB8AC3E}">
        <p14:creationId xmlns:p14="http://schemas.microsoft.com/office/powerpoint/2010/main" val="10132980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7E0B8E-6881-F2F2-EEEF-7DF85ACB9A3D}"/>
              </a:ext>
            </a:extLst>
          </p:cNvPr>
          <p:cNvSpPr>
            <a:spLocks noGrp="1"/>
          </p:cNvSpPr>
          <p:nvPr>
            <p:ph type="title"/>
          </p:nvPr>
        </p:nvSpPr>
        <p:spPr/>
        <p:txBody>
          <a:bodyPr/>
          <a:lstStyle/>
          <a:p>
            <a:r>
              <a:rPr lang="en-US" dirty="0"/>
              <a:t>Google expunged Holocaust Denial Sites</a:t>
            </a:r>
          </a:p>
        </p:txBody>
      </p:sp>
      <p:grpSp>
        <p:nvGrpSpPr>
          <p:cNvPr id="8" name="Group 7">
            <a:extLst>
              <a:ext uri="{FF2B5EF4-FFF2-40B4-BE49-F238E27FC236}">
                <a16:creationId xmlns:a16="http://schemas.microsoft.com/office/drawing/2014/main" id="{85B335DD-5C25-2B96-F4C0-2358E7A53687}"/>
              </a:ext>
            </a:extLst>
          </p:cNvPr>
          <p:cNvGrpSpPr/>
          <p:nvPr/>
        </p:nvGrpSpPr>
        <p:grpSpPr>
          <a:xfrm>
            <a:off x="-76200" y="-152400"/>
            <a:ext cx="12496800" cy="838200"/>
            <a:chOff x="-76200" y="-152400"/>
            <a:chExt cx="12496800" cy="838200"/>
          </a:xfrm>
        </p:grpSpPr>
        <p:sp>
          <p:nvSpPr>
            <p:cNvPr id="7" name="Rectangle 6">
              <a:extLst>
                <a:ext uri="{FF2B5EF4-FFF2-40B4-BE49-F238E27FC236}">
                  <a16:creationId xmlns:a16="http://schemas.microsoft.com/office/drawing/2014/main" id="{45A54484-22BE-AA90-174E-F2C217FB0596}"/>
                </a:ext>
              </a:extLst>
            </p:cNvPr>
            <p:cNvSpPr/>
            <p:nvPr/>
          </p:nvSpPr>
          <p:spPr>
            <a:xfrm>
              <a:off x="-76200" y="-152400"/>
              <a:ext cx="12496800" cy="838200"/>
            </a:xfrm>
            <a:prstGeom prst="rect">
              <a:avLst/>
            </a:prstGeom>
            <a:solidFill>
              <a:srgbClr val="FAFA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3FF33"/>
                </a:solidFill>
                <a:effectLst/>
                <a:uLnTx/>
                <a:uFillTx/>
                <a:latin typeface="Aptos" panose="02110004020202020204"/>
                <a:ea typeface="+mn-ea"/>
                <a:cs typeface="+mn-cs"/>
              </a:endParaRPr>
            </a:p>
          </p:txBody>
        </p:sp>
        <p:pic>
          <p:nvPicPr>
            <p:cNvPr id="6" name="Picture 5">
              <a:extLst>
                <a:ext uri="{FF2B5EF4-FFF2-40B4-BE49-F238E27FC236}">
                  <a16:creationId xmlns:a16="http://schemas.microsoft.com/office/drawing/2014/main" id="{8FD07D76-6730-4BDA-3AB7-842767383E93}"/>
                </a:ext>
              </a:extLst>
            </p:cNvPr>
            <p:cNvPicPr>
              <a:picLocks noChangeAspect="1"/>
            </p:cNvPicPr>
            <p:nvPr/>
          </p:nvPicPr>
          <p:blipFill>
            <a:blip r:embed="rId2"/>
            <a:stretch>
              <a:fillRect/>
            </a:stretch>
          </p:blipFill>
          <p:spPr>
            <a:xfrm>
              <a:off x="5073895" y="152400"/>
              <a:ext cx="2044211" cy="381000"/>
            </a:xfrm>
            <a:prstGeom prst="rect">
              <a:avLst/>
            </a:prstGeom>
          </p:spPr>
        </p:pic>
      </p:grpSp>
      <p:grpSp>
        <p:nvGrpSpPr>
          <p:cNvPr id="21" name="Group 20">
            <a:extLst>
              <a:ext uri="{FF2B5EF4-FFF2-40B4-BE49-F238E27FC236}">
                <a16:creationId xmlns:a16="http://schemas.microsoft.com/office/drawing/2014/main" id="{ED376641-D772-6FD3-3702-4FC8F611C5BC}"/>
              </a:ext>
            </a:extLst>
          </p:cNvPr>
          <p:cNvGrpSpPr/>
          <p:nvPr/>
        </p:nvGrpSpPr>
        <p:grpSpPr>
          <a:xfrm>
            <a:off x="1524000" y="1173163"/>
            <a:ext cx="9144000" cy="5251083"/>
            <a:chOff x="1905000" y="1149717"/>
            <a:chExt cx="9144000" cy="5251083"/>
          </a:xfrm>
        </p:grpSpPr>
        <p:pic>
          <p:nvPicPr>
            <p:cNvPr id="10" name="Picture 9">
              <a:extLst>
                <a:ext uri="{FF2B5EF4-FFF2-40B4-BE49-F238E27FC236}">
                  <a16:creationId xmlns:a16="http://schemas.microsoft.com/office/drawing/2014/main" id="{952160B7-DD42-25A0-C81C-B282F293A5C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1905000" y="1149717"/>
              <a:ext cx="9144000" cy="1212483"/>
            </a:xfrm>
            <a:prstGeom prst="rect">
              <a:avLst/>
            </a:prstGeom>
          </p:spPr>
        </p:pic>
        <p:pic>
          <p:nvPicPr>
            <p:cNvPr id="11" name="Picture 10">
              <a:extLst>
                <a:ext uri="{FF2B5EF4-FFF2-40B4-BE49-F238E27FC236}">
                  <a16:creationId xmlns:a16="http://schemas.microsoft.com/office/drawing/2014/main" id="{1972E561-BD8E-F69E-A145-3C78709FE94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1905000" y="2348132"/>
              <a:ext cx="9144000" cy="304800"/>
            </a:xfrm>
            <a:prstGeom prst="rect">
              <a:avLst/>
            </a:prstGeom>
          </p:spPr>
        </p:pic>
        <p:pic>
          <p:nvPicPr>
            <p:cNvPr id="13" name="Picture 12">
              <a:extLst>
                <a:ext uri="{FF2B5EF4-FFF2-40B4-BE49-F238E27FC236}">
                  <a16:creationId xmlns:a16="http://schemas.microsoft.com/office/drawing/2014/main" id="{5C816407-8DD0-BC29-5BD3-A7C568E03E7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1905000" y="2652932"/>
              <a:ext cx="9144000" cy="318868"/>
            </a:xfrm>
            <a:prstGeom prst="rect">
              <a:avLst/>
            </a:prstGeom>
          </p:spPr>
        </p:pic>
        <p:pic>
          <p:nvPicPr>
            <p:cNvPr id="17" name="Picture 16">
              <a:extLst>
                <a:ext uri="{FF2B5EF4-FFF2-40B4-BE49-F238E27FC236}">
                  <a16:creationId xmlns:a16="http://schemas.microsoft.com/office/drawing/2014/main" id="{B8483EDF-4CF2-A13F-0308-262E761911D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a:xfrm>
              <a:off x="1905000" y="2971800"/>
              <a:ext cx="9144000" cy="3429000"/>
            </a:xfrm>
            <a:prstGeom prst="rect">
              <a:avLst/>
            </a:prstGeom>
          </p:spPr>
        </p:pic>
        <p:sp>
          <p:nvSpPr>
            <p:cNvPr id="18" name="Rectangle 17">
              <a:extLst>
                <a:ext uri="{FF2B5EF4-FFF2-40B4-BE49-F238E27FC236}">
                  <a16:creationId xmlns:a16="http://schemas.microsoft.com/office/drawing/2014/main" id="{55555853-41A8-788F-722A-6E22FAA37A24}"/>
                </a:ext>
              </a:extLst>
            </p:cNvPr>
            <p:cNvSpPr/>
            <p:nvPr/>
          </p:nvSpPr>
          <p:spPr bwMode="auto">
            <a:xfrm>
              <a:off x="1905000" y="5277452"/>
              <a:ext cx="9144000" cy="1085248"/>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Segoe UI" pitchFamily="34" charset="0"/>
                  <a:cs typeface="Segoe UI" pitchFamily="34" charset="0"/>
                </a:rPr>
                <a:t>\</a:t>
              </a:r>
            </a:p>
          </p:txBody>
        </p:sp>
      </p:grpSp>
      <p:sp>
        <p:nvSpPr>
          <p:cNvPr id="20" name="TextBox 19">
            <a:extLst>
              <a:ext uri="{FF2B5EF4-FFF2-40B4-BE49-F238E27FC236}">
                <a16:creationId xmlns:a16="http://schemas.microsoft.com/office/drawing/2014/main" id="{EEB9F004-0FB5-B240-B2EF-7232253835E1}"/>
              </a:ext>
            </a:extLst>
          </p:cNvPr>
          <p:cNvSpPr txBox="1"/>
          <p:nvPr/>
        </p:nvSpPr>
        <p:spPr>
          <a:xfrm>
            <a:off x="762000" y="6388100"/>
            <a:ext cx="6333422" cy="215444"/>
          </a:xfrm>
          <a:prstGeom prst="rect">
            <a:avLst/>
          </a:prstGeom>
          <a:noFill/>
        </p:spPr>
        <p:txBody>
          <a:bodyPr wrap="square">
            <a:spAutoFit/>
          </a:bodyPr>
          <a:lstStyle/>
          <a:p>
            <a:r>
              <a:rPr lang="en-US" sz="800" dirty="0">
                <a:solidFill>
                  <a:schemeClr val="bg1"/>
                </a:solidFill>
              </a:rPr>
              <a:t>https://searchengineland.com/google-holocaust-denial-site-gone-266353</a:t>
            </a:r>
          </a:p>
        </p:txBody>
      </p:sp>
    </p:spTree>
    <p:extLst>
      <p:ext uri="{BB962C8B-B14F-4D97-AF65-F5344CB8AC3E}">
        <p14:creationId xmlns:p14="http://schemas.microsoft.com/office/powerpoint/2010/main" val="23201525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y Movie">
            <a:hlinkClick r:id="" action="ppaction://media"/>
            <a:extLst>
              <a:ext uri="{FF2B5EF4-FFF2-40B4-BE49-F238E27FC236}">
                <a16:creationId xmlns:a16="http://schemas.microsoft.com/office/drawing/2014/main" id="{A5DA60F7-A58D-4A01-8F17-03937D75CFE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03349" y="409353"/>
            <a:ext cx="10585302" cy="5954233"/>
          </a:xfrm>
          <a:prstGeom prst="rect">
            <a:avLst/>
          </a:prstGeom>
        </p:spPr>
      </p:pic>
      <p:sp>
        <p:nvSpPr>
          <p:cNvPr id="3" name="Title 2">
            <a:extLst>
              <a:ext uri="{FF2B5EF4-FFF2-40B4-BE49-F238E27FC236}">
                <a16:creationId xmlns:a16="http://schemas.microsoft.com/office/drawing/2014/main" id="{F876888A-B3B2-8C19-64EF-1FF9CCA3742F}"/>
              </a:ext>
            </a:extLst>
          </p:cNvPr>
          <p:cNvSpPr>
            <a:spLocks noGrp="1"/>
          </p:cNvSpPr>
          <p:nvPr>
            <p:ph type="title"/>
          </p:nvPr>
        </p:nvSpPr>
        <p:spPr/>
        <p:txBody>
          <a:bodyPr/>
          <a:lstStyle/>
          <a:p>
            <a:r>
              <a:rPr lang="en-US" dirty="0"/>
              <a:t>Lagos Traffic Circle</a:t>
            </a:r>
          </a:p>
        </p:txBody>
      </p:sp>
    </p:spTree>
    <p:extLst>
      <p:ext uri="{BB962C8B-B14F-4D97-AF65-F5344CB8AC3E}">
        <p14:creationId xmlns:p14="http://schemas.microsoft.com/office/powerpoint/2010/main" val="719212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3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72369-9E35-2BD2-3346-B76C847EEC2E}"/>
              </a:ext>
            </a:extLst>
          </p:cNvPr>
          <p:cNvSpPr/>
          <p:nvPr/>
        </p:nvSpPr>
        <p:spPr>
          <a:xfrm>
            <a:off x="-76200" y="0"/>
            <a:ext cx="12344400" cy="762000"/>
          </a:xfrm>
          <a:prstGeom prst="rect">
            <a:avLst/>
          </a:prstGeom>
          <a:solidFill>
            <a:srgbClr val="860E1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281F6-CE84-EB3E-F461-5448436EC32D}"/>
              </a:ext>
            </a:extLst>
          </p:cNvPr>
          <p:cNvSpPr>
            <a:spLocks noGrp="1"/>
          </p:cNvSpPr>
          <p:nvPr>
            <p:ph type="title"/>
          </p:nvPr>
        </p:nvSpPr>
        <p:spPr/>
        <p:txBody>
          <a:bodyPr/>
          <a:lstStyle/>
          <a:p>
            <a:r>
              <a:rPr lang="en-US" dirty="0"/>
              <a:t>AI is leaving non-English</a:t>
            </a:r>
            <a:r>
              <a:rPr lang="en-US" baseline="0" dirty="0"/>
              <a:t> speakers behind</a:t>
            </a:r>
            <a:endParaRPr lang="en-US" dirty="0"/>
          </a:p>
        </p:txBody>
      </p:sp>
      <p:sp>
        <p:nvSpPr>
          <p:cNvPr id="3" name="Slide Number Placeholder 2">
            <a:extLst>
              <a:ext uri="{FF2B5EF4-FFF2-40B4-BE49-F238E27FC236}">
                <a16:creationId xmlns:a16="http://schemas.microsoft.com/office/drawing/2014/main" id="{1D27F444-5BE4-9890-EEA0-7FAABD767FD5}"/>
              </a:ext>
            </a:extLst>
          </p:cNvPr>
          <p:cNvSpPr>
            <a:spLocks noGrp="1"/>
          </p:cNvSpPr>
          <p:nvPr>
            <p:ph type="sldNum" sz="quarter" idx="12"/>
          </p:nvPr>
        </p:nvSpPr>
        <p:spPr/>
        <p:txBody>
          <a:bodyPr/>
          <a:lstStyle/>
          <a:p>
            <a:fld id="{6E0BF1B8-D21A-4F3D-9AC2-7B4845C33A0F}" type="slidenum">
              <a:rPr lang="en-US" smtClean="0"/>
              <a:t>42</a:t>
            </a:fld>
            <a:endParaRPr lang="en-US" dirty="0"/>
          </a:p>
        </p:txBody>
      </p:sp>
      <p:pic>
        <p:nvPicPr>
          <p:cNvPr id="11" name="Picture 10">
            <a:extLst>
              <a:ext uri="{FF2B5EF4-FFF2-40B4-BE49-F238E27FC236}">
                <a16:creationId xmlns:a16="http://schemas.microsoft.com/office/drawing/2014/main" id="{4F23260E-B181-A81D-34EB-1EAB5F14A137}"/>
              </a:ext>
            </a:extLst>
          </p:cNvPr>
          <p:cNvPicPr>
            <a:picLocks noChangeAspect="1"/>
          </p:cNvPicPr>
          <p:nvPr/>
        </p:nvPicPr>
        <p:blipFill>
          <a:blip r:embed="rId3"/>
          <a:stretch>
            <a:fillRect/>
          </a:stretch>
        </p:blipFill>
        <p:spPr>
          <a:xfrm>
            <a:off x="4506190" y="152400"/>
            <a:ext cx="3179621" cy="457200"/>
          </a:xfrm>
          <a:prstGeom prst="rect">
            <a:avLst/>
          </a:prstGeom>
        </p:spPr>
      </p:pic>
      <p:sp>
        <p:nvSpPr>
          <p:cNvPr id="13" name="TextBox 12">
            <a:extLst>
              <a:ext uri="{FF2B5EF4-FFF2-40B4-BE49-F238E27FC236}">
                <a16:creationId xmlns:a16="http://schemas.microsoft.com/office/drawing/2014/main" id="{A16A708F-C597-D328-13B7-6A96BD42952F}"/>
              </a:ext>
            </a:extLst>
          </p:cNvPr>
          <p:cNvSpPr txBox="1"/>
          <p:nvPr/>
        </p:nvSpPr>
        <p:spPr>
          <a:xfrm>
            <a:off x="762000" y="6381750"/>
            <a:ext cx="685800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https://news.stanford.edu/stories/2025/05/digital-divide-ai-llms-exclusion-non-english-speakers-research</a:t>
            </a:r>
          </a:p>
        </p:txBody>
      </p:sp>
      <p:grpSp>
        <p:nvGrpSpPr>
          <p:cNvPr id="21" name="Group 20">
            <a:extLst>
              <a:ext uri="{FF2B5EF4-FFF2-40B4-BE49-F238E27FC236}">
                <a16:creationId xmlns:a16="http://schemas.microsoft.com/office/drawing/2014/main" id="{C2B24AD0-D44B-25CD-2A21-0FF181650F33}"/>
              </a:ext>
            </a:extLst>
          </p:cNvPr>
          <p:cNvGrpSpPr/>
          <p:nvPr/>
        </p:nvGrpSpPr>
        <p:grpSpPr>
          <a:xfrm>
            <a:off x="1524000" y="1143000"/>
            <a:ext cx="9144000" cy="5257800"/>
            <a:chOff x="1371600" y="1143000"/>
            <a:chExt cx="9144000" cy="5257800"/>
          </a:xfrm>
        </p:grpSpPr>
        <p:pic>
          <p:nvPicPr>
            <p:cNvPr id="17" name="Picture 16">
              <a:extLst>
                <a:ext uri="{FF2B5EF4-FFF2-40B4-BE49-F238E27FC236}">
                  <a16:creationId xmlns:a16="http://schemas.microsoft.com/office/drawing/2014/main" id="{3DDFD3D1-ADD9-51C9-CC08-6A4814E693E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1371600" y="1143000"/>
              <a:ext cx="9144000" cy="3618133"/>
            </a:xfrm>
            <a:prstGeom prst="rect">
              <a:avLst/>
            </a:prstGeom>
          </p:spPr>
        </p:pic>
        <p:pic>
          <p:nvPicPr>
            <p:cNvPr id="19" name="Picture 18">
              <a:extLst>
                <a:ext uri="{FF2B5EF4-FFF2-40B4-BE49-F238E27FC236}">
                  <a16:creationId xmlns:a16="http://schemas.microsoft.com/office/drawing/2014/main" id="{1B64DAC7-5D82-7172-C7B5-4EAD04B3FD7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1371600" y="4733919"/>
              <a:ext cx="9144000" cy="1666881"/>
            </a:xfrm>
            <a:prstGeom prst="rect">
              <a:avLst/>
            </a:prstGeom>
          </p:spPr>
        </p:pic>
        <p:sp>
          <p:nvSpPr>
            <p:cNvPr id="20" name="Rectangle 19">
              <a:extLst>
                <a:ext uri="{FF2B5EF4-FFF2-40B4-BE49-F238E27FC236}">
                  <a16:creationId xmlns:a16="http://schemas.microsoft.com/office/drawing/2014/main" id="{C24A90B5-D916-B882-00D8-30EE7B9C5439}"/>
                </a:ext>
              </a:extLst>
            </p:cNvPr>
            <p:cNvSpPr/>
            <p:nvPr/>
          </p:nvSpPr>
          <p:spPr bwMode="auto">
            <a:xfrm>
              <a:off x="1371600" y="5359887"/>
              <a:ext cx="9144000" cy="1040913"/>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rPr>
                <a:t>\</a:t>
              </a:r>
            </a:p>
          </p:txBody>
        </p:sp>
      </p:grpSp>
    </p:spTree>
    <p:extLst>
      <p:ext uri="{BB962C8B-B14F-4D97-AF65-F5344CB8AC3E}">
        <p14:creationId xmlns:p14="http://schemas.microsoft.com/office/powerpoint/2010/main" val="33906170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5B78B53-2FB1-1ED8-065F-DAC048F44A83}"/>
              </a:ext>
            </a:extLst>
          </p:cNvPr>
          <p:cNvSpPr/>
          <p:nvPr/>
        </p:nvSpPr>
        <p:spPr>
          <a:xfrm>
            <a:off x="-76200" y="0"/>
            <a:ext cx="12344400" cy="685800"/>
          </a:xfrm>
          <a:prstGeom prst="rect">
            <a:avLst/>
          </a:prstGeom>
          <a:solidFill>
            <a:srgbClr val="FFF2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6AFD6-89DA-8E31-D73E-5446290CD776}"/>
              </a:ext>
            </a:extLst>
          </p:cNvPr>
          <p:cNvSpPr>
            <a:spLocks noGrp="1"/>
          </p:cNvSpPr>
          <p:nvPr>
            <p:ph type="title"/>
          </p:nvPr>
        </p:nvSpPr>
        <p:spPr/>
        <p:txBody>
          <a:bodyPr/>
          <a:lstStyle/>
          <a:p>
            <a:r>
              <a:rPr lang="en-US" dirty="0"/>
              <a:t>Genetics has learned a lot about white people</a:t>
            </a:r>
          </a:p>
        </p:txBody>
      </p:sp>
      <p:grpSp>
        <p:nvGrpSpPr>
          <p:cNvPr id="10" name="Group 9">
            <a:extLst>
              <a:ext uri="{FF2B5EF4-FFF2-40B4-BE49-F238E27FC236}">
                <a16:creationId xmlns:a16="http://schemas.microsoft.com/office/drawing/2014/main" id="{5DD7A86A-0B89-9B00-788B-2257FEF04C34}"/>
              </a:ext>
            </a:extLst>
          </p:cNvPr>
          <p:cNvGrpSpPr/>
          <p:nvPr/>
        </p:nvGrpSpPr>
        <p:grpSpPr>
          <a:xfrm>
            <a:off x="2344770" y="990600"/>
            <a:ext cx="7502460" cy="5257800"/>
            <a:chOff x="2209800" y="1109133"/>
            <a:chExt cx="7502460" cy="5257800"/>
          </a:xfrm>
        </p:grpSpPr>
        <p:pic>
          <p:nvPicPr>
            <p:cNvPr id="4" name="Picture 3">
              <a:extLst>
                <a:ext uri="{FF2B5EF4-FFF2-40B4-BE49-F238E27FC236}">
                  <a16:creationId xmlns:a16="http://schemas.microsoft.com/office/drawing/2014/main" id="{E054D5FB-4A15-AA3C-96EC-4552C08804C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2209800" y="1109133"/>
              <a:ext cx="7502460" cy="5257800"/>
            </a:xfrm>
            <a:prstGeom prst="rect">
              <a:avLst/>
            </a:prstGeom>
          </p:spPr>
        </p:pic>
        <p:sp>
          <p:nvSpPr>
            <p:cNvPr id="8" name="Rectangle 7">
              <a:extLst>
                <a:ext uri="{FF2B5EF4-FFF2-40B4-BE49-F238E27FC236}">
                  <a16:creationId xmlns:a16="http://schemas.microsoft.com/office/drawing/2014/main" id="{1CC58F05-EC11-051D-C3B0-B07F69A9521B}"/>
                </a:ext>
              </a:extLst>
            </p:cNvPr>
            <p:cNvSpPr/>
            <p:nvPr/>
          </p:nvSpPr>
          <p:spPr bwMode="auto">
            <a:xfrm>
              <a:off x="2209800" y="5333999"/>
              <a:ext cx="7502460" cy="1032933"/>
            </a:xfrm>
            <a:prstGeom prst="rect">
              <a:avLst/>
            </a:prstGeom>
            <a:gradFill flip="none" rotWithShape="1">
              <a:gsLst>
                <a:gs pos="0">
                  <a:srgbClr val="FFFFFF">
                    <a:alpha val="0"/>
                  </a:srgbClr>
                </a:gs>
                <a:gs pos="100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59" tIns="143407" rIns="179259" bIns="143407" numCol="1" spcCol="0" rtlCol="0" fromWordArt="0" anchor="t" anchorCtr="0" forceAA="0" compatLnSpc="1">
              <a:prstTxWarp prst="textNoShape">
                <a:avLst/>
              </a:prstTxWarp>
              <a:noAutofit/>
            </a:bodyPr>
            <a:lstStyle/>
            <a:p>
              <a:pPr marL="0" marR="0" lvl="0" indent="0" algn="ctr" defTabSz="913927" rtl="0" eaLnBrk="1" fontAlgn="base" latinLnBrk="0" hangingPunct="1">
                <a:lnSpc>
                  <a:spcPct val="90000"/>
                </a:lnSpc>
                <a:spcBef>
                  <a:spcPct val="0"/>
                </a:spcBef>
                <a:spcAft>
                  <a:spcPct val="0"/>
                </a:spcAft>
                <a:buClrTx/>
                <a:buSzTx/>
                <a:buFontTx/>
                <a:buNone/>
                <a:tabLst/>
                <a:defRPr/>
              </a:pPr>
              <a:endParaRPr kumimoji="0" lang="en-US" sz="2353" b="0" i="0" u="none" strike="noStrike" kern="1200" cap="none" spc="0" normalizeH="0" baseline="0" noProof="0">
                <a:ln>
                  <a:noFill/>
                </a:ln>
                <a:gradFill>
                  <a:gsLst>
                    <a:gs pos="0">
                      <a:srgbClr val="FFFFFF"/>
                    </a:gs>
                    <a:gs pos="100000">
                      <a:srgbClr val="FFFFFF"/>
                    </a:gs>
                  </a:gsLst>
                  <a:lin ang="5400000" scaled="0"/>
                </a:gradFill>
                <a:effectLst/>
                <a:uLnTx/>
                <a:uFillTx/>
                <a:latin typeface="Segoe UI Semilight"/>
                <a:ea typeface="Segoe UI" pitchFamily="34" charset="0"/>
                <a:cs typeface="Segoe UI" pitchFamily="34" charset="0"/>
              </a:endParaRPr>
            </a:p>
          </p:txBody>
        </p:sp>
      </p:grpSp>
      <p:sp>
        <p:nvSpPr>
          <p:cNvPr id="9" name="TextBox 8">
            <a:extLst>
              <a:ext uri="{FF2B5EF4-FFF2-40B4-BE49-F238E27FC236}">
                <a16:creationId xmlns:a16="http://schemas.microsoft.com/office/drawing/2014/main" id="{095AF5C4-8F83-EDCF-566B-1F10B2CD174E}"/>
              </a:ext>
            </a:extLst>
          </p:cNvPr>
          <p:cNvSpPr txBox="1"/>
          <p:nvPr/>
        </p:nvSpPr>
        <p:spPr>
          <a:xfrm>
            <a:off x="829733" y="6409267"/>
            <a:ext cx="990600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https://www.vox.com/science-and-health/2018/10/22/17983568/dna-tests-precision-medicine-genetics-gwas-diversity-all-of-us</a:t>
            </a:r>
          </a:p>
        </p:txBody>
      </p:sp>
      <p:pic>
        <p:nvPicPr>
          <p:cNvPr id="12" name="Picture 11">
            <a:extLst>
              <a:ext uri="{FF2B5EF4-FFF2-40B4-BE49-F238E27FC236}">
                <a16:creationId xmlns:a16="http://schemas.microsoft.com/office/drawing/2014/main" id="{A13CCEDA-5EDA-33A9-A5BA-B10C1CB309EC}"/>
              </a:ext>
            </a:extLst>
          </p:cNvPr>
          <p:cNvPicPr>
            <a:picLocks noChangeAspect="1"/>
          </p:cNvPicPr>
          <p:nvPr/>
        </p:nvPicPr>
        <p:blipFill>
          <a:blip r:embed="rId3"/>
          <a:stretch>
            <a:fillRect/>
          </a:stretch>
        </p:blipFill>
        <p:spPr>
          <a:xfrm>
            <a:off x="5782733" y="127000"/>
            <a:ext cx="847788" cy="449087"/>
          </a:xfrm>
          <a:prstGeom prst="rect">
            <a:avLst/>
          </a:prstGeom>
        </p:spPr>
      </p:pic>
    </p:spTree>
    <p:extLst>
      <p:ext uri="{BB962C8B-B14F-4D97-AF65-F5344CB8AC3E}">
        <p14:creationId xmlns:p14="http://schemas.microsoft.com/office/powerpoint/2010/main" val="21206099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13086-B3CC-C0D2-014B-2B83A92771F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7C1F68F-DD85-7035-FA9E-95CCF7FE161D}"/>
              </a:ext>
            </a:extLst>
          </p:cNvPr>
          <p:cNvSpPr>
            <a:spLocks noGrp="1"/>
          </p:cNvSpPr>
          <p:nvPr>
            <p:ph type="title"/>
          </p:nvPr>
        </p:nvSpPr>
        <p:spPr/>
        <p:txBody>
          <a:bodyPr>
            <a:normAutofit/>
          </a:bodyPr>
          <a:lstStyle/>
          <a:p>
            <a:pPr marL="285750" indent="-285750"/>
            <a:r>
              <a:rPr lang="en-US" dirty="0"/>
              <a:t>Reinforcement learning embeds bias</a:t>
            </a:r>
          </a:p>
        </p:txBody>
      </p:sp>
      <p:sp>
        <p:nvSpPr>
          <p:cNvPr id="5" name="Slide Number Placeholder 4">
            <a:extLst>
              <a:ext uri="{FF2B5EF4-FFF2-40B4-BE49-F238E27FC236}">
                <a16:creationId xmlns:a16="http://schemas.microsoft.com/office/drawing/2014/main" id="{C243EF5C-D07E-A1A7-E8C5-C74B3C5F5A15}"/>
              </a:ext>
            </a:extLst>
          </p:cNvPr>
          <p:cNvSpPr>
            <a:spLocks noGrp="1"/>
          </p:cNvSpPr>
          <p:nvPr>
            <p:ph type="sldNum" sz="quarter" idx="12"/>
          </p:nvPr>
        </p:nvSpPr>
        <p:spPr/>
        <p:txBody>
          <a:bodyPr/>
          <a:lstStyle/>
          <a:p>
            <a:fld id="{6E0BF1B8-D21A-4F3D-9AC2-7B4845C33A0F}" type="slidenum">
              <a:rPr lang="en-US" smtClean="0"/>
              <a:t>44</a:t>
            </a:fld>
            <a:endParaRPr lang="en-US" dirty="0"/>
          </a:p>
        </p:txBody>
      </p:sp>
    </p:spTree>
    <p:extLst>
      <p:ext uri="{BB962C8B-B14F-4D97-AF65-F5344CB8AC3E}">
        <p14:creationId xmlns:p14="http://schemas.microsoft.com/office/powerpoint/2010/main" val="19608221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2CE3E77-0632-B0F3-11CD-CA584EBACD98}"/>
              </a:ext>
            </a:extLst>
          </p:cNvPr>
          <p:cNvSpPr>
            <a:spLocks noGrp="1"/>
          </p:cNvSpPr>
          <p:nvPr>
            <p:ph type="title"/>
          </p:nvPr>
        </p:nvSpPr>
        <p:spPr/>
        <p:txBody>
          <a:bodyPr/>
          <a:lstStyle/>
          <a:p>
            <a:r>
              <a:rPr lang="en-US" dirty="0"/>
              <a:t>Amy Webb</a:t>
            </a:r>
          </a:p>
        </p:txBody>
      </p:sp>
      <p:sp>
        <p:nvSpPr>
          <p:cNvPr id="4" name="Slide Number Placeholder 3">
            <a:extLst>
              <a:ext uri="{FF2B5EF4-FFF2-40B4-BE49-F238E27FC236}">
                <a16:creationId xmlns:a16="http://schemas.microsoft.com/office/drawing/2014/main" id="{422CB09C-1346-C05E-E524-4F8143FBD12D}"/>
              </a:ext>
            </a:extLst>
          </p:cNvPr>
          <p:cNvSpPr>
            <a:spLocks noGrp="1"/>
          </p:cNvSpPr>
          <p:nvPr>
            <p:ph type="sldNum" sz="quarter" idx="12"/>
          </p:nvPr>
        </p:nvSpPr>
        <p:spPr/>
        <p:txBody>
          <a:bodyPr/>
          <a:lstStyle/>
          <a:p>
            <a:fld id="{6E0BF1B8-D21A-4F3D-9AC2-7B4845C33A0F}" type="slidenum">
              <a:rPr lang="en-US" smtClean="0"/>
              <a:t>45</a:t>
            </a:fld>
            <a:endParaRPr lang="en-US" dirty="0"/>
          </a:p>
        </p:txBody>
      </p:sp>
      <p:sp>
        <p:nvSpPr>
          <p:cNvPr id="6" name="Title 3">
            <a:extLst>
              <a:ext uri="{FF2B5EF4-FFF2-40B4-BE49-F238E27FC236}">
                <a16:creationId xmlns:a16="http://schemas.microsoft.com/office/drawing/2014/main" id="{7CC9A26E-84E8-5E54-2E92-933F0756ED5B}"/>
              </a:ext>
            </a:extLst>
          </p:cNvPr>
          <p:cNvSpPr txBox="1">
            <a:spLocks/>
          </p:cNvSpPr>
          <p:nvPr/>
        </p:nvSpPr>
        <p:spPr>
          <a:xfrm>
            <a:off x="533400" y="2514600"/>
            <a:ext cx="5378548" cy="1643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spc="50" baseline="0">
                <a:solidFill>
                  <a:schemeClr val="bg1"/>
                </a:solidFill>
                <a:latin typeface="Recursive Mono Linear" pitchFamily="2" charset="0"/>
                <a:ea typeface="+mj-ea"/>
                <a:cs typeface="+mj-cs"/>
              </a:defRPr>
            </a:lvl1pPr>
          </a:lstStyle>
          <a:p>
            <a:r>
              <a:rPr lang="en-US" sz="2800" dirty="0">
                <a:latin typeface="IBM Plex Mono" panose="020B0509050203000203" pitchFamily="49" charset="0"/>
              </a:rPr>
              <a:t>We are AI’s study-buddy and we are teaching all our misogyny and hatred.</a:t>
            </a:r>
            <a:endParaRPr lang="en-US" sz="4800" dirty="0">
              <a:latin typeface="IBM Plex Mono" panose="020B0509050203000203" pitchFamily="49" charset="0"/>
            </a:endParaRPr>
          </a:p>
        </p:txBody>
      </p:sp>
      <p:pic>
        <p:nvPicPr>
          <p:cNvPr id="7" name="Picture Placeholder 6">
            <a:extLst>
              <a:ext uri="{FF2B5EF4-FFF2-40B4-BE49-F238E27FC236}">
                <a16:creationId xmlns:a16="http://schemas.microsoft.com/office/drawing/2014/main" id="{F7C1FF53-8FE3-6543-DD1B-592BC7FE294D}"/>
              </a:ext>
            </a:extLst>
          </p:cNvPr>
          <p:cNvPicPr>
            <a:picLocks noChangeAspect="1"/>
          </p:cNvPicPr>
          <p:nvPr/>
        </p:nvPicPr>
        <p:blipFill>
          <a:blip r:embed="rId3" cstate="hqprint">
            <a:extLst>
              <a:ext uri="{28A0092B-C50C-407E-A947-70E740481C1C}">
                <a14:useLocalDpi xmlns:a14="http://schemas.microsoft.com/office/drawing/2010/main"/>
              </a:ext>
            </a:extLst>
          </a:blip>
          <a:srcRect b="5662"/>
          <a:stretch>
            <a:fillRect/>
          </a:stretch>
        </p:blipFill>
        <p:spPr bwMode="ltGray">
          <a:xfrm>
            <a:off x="6110177" y="-53756"/>
            <a:ext cx="6081823" cy="6454555"/>
          </a:xfrm>
          <a:prstGeom prst="rect">
            <a:avLst/>
          </a:prstGeom>
          <a:blipFill>
            <a:blip r:embed="rId4"/>
            <a:stretch>
              <a:fillRect/>
            </a:stretch>
          </a:blipFill>
        </p:spPr>
      </p:pic>
      <p:sp>
        <p:nvSpPr>
          <p:cNvPr id="8" name="Slide Number Placeholder 2">
            <a:extLst>
              <a:ext uri="{FF2B5EF4-FFF2-40B4-BE49-F238E27FC236}">
                <a16:creationId xmlns:a16="http://schemas.microsoft.com/office/drawing/2014/main" id="{B4F933BC-C4AC-E362-52DE-7FA459EC13EA}"/>
              </a:ext>
            </a:extLst>
          </p:cNvPr>
          <p:cNvSpPr txBox="1">
            <a:spLocks/>
          </p:cNvSpPr>
          <p:nvPr/>
        </p:nvSpPr>
        <p:spPr>
          <a:xfrm>
            <a:off x="10668000" y="6467695"/>
            <a:ext cx="6858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E0BF1B8-D21A-4F3D-9AC2-7B4845C33A0F}" type="slidenum">
              <a:rPr lang="en-US" smtClean="0">
                <a:latin typeface="Calibri" panose="020F0502020204030204" pitchFamily="34" charset="0"/>
              </a:rPr>
              <a:pPr/>
              <a:t>45</a:t>
            </a:fld>
            <a:endParaRPr lang="en-US" dirty="0">
              <a:latin typeface="Calibri" panose="020F0502020204030204" pitchFamily="34" charset="0"/>
            </a:endParaRPr>
          </a:p>
        </p:txBody>
      </p:sp>
      <p:sp>
        <p:nvSpPr>
          <p:cNvPr id="9" name="TextBox 8">
            <a:extLst>
              <a:ext uri="{FF2B5EF4-FFF2-40B4-BE49-F238E27FC236}">
                <a16:creationId xmlns:a16="http://schemas.microsoft.com/office/drawing/2014/main" id="{28E8139E-08C2-81AD-1E7C-F83682F15116}"/>
              </a:ext>
            </a:extLst>
          </p:cNvPr>
          <p:cNvSpPr txBox="1"/>
          <p:nvPr/>
        </p:nvSpPr>
        <p:spPr>
          <a:xfrm>
            <a:off x="6324600" y="6629400"/>
            <a:ext cx="3733800" cy="215444"/>
          </a:xfrm>
          <a:prstGeom prst="rect">
            <a:avLst/>
          </a:prstGeom>
          <a:noFill/>
        </p:spPr>
        <p:txBody>
          <a:bodyPr wrap="square">
            <a:spAutoFit/>
          </a:bodyPr>
          <a:lstStyle/>
          <a:p>
            <a:r>
              <a:rPr lang="en-US" sz="800" dirty="0">
                <a:latin typeface="Calibri" panose="020F0502020204030204" pitchFamily="34" charset="0"/>
              </a:rPr>
              <a:t>https://unvarnishedfacts.com/wp-content/uploads/2022/03/Bias-1080x1350.jpg</a:t>
            </a:r>
          </a:p>
        </p:txBody>
      </p:sp>
      <p:sp>
        <p:nvSpPr>
          <p:cNvPr id="11" name="TextBox 10">
            <a:extLst>
              <a:ext uri="{FF2B5EF4-FFF2-40B4-BE49-F238E27FC236}">
                <a16:creationId xmlns:a16="http://schemas.microsoft.com/office/drawing/2014/main" id="{2FCA9600-1687-6679-9F4B-2CEDFEFC8FF8}"/>
              </a:ext>
            </a:extLst>
          </p:cNvPr>
          <p:cNvSpPr txBox="1"/>
          <p:nvPr/>
        </p:nvSpPr>
        <p:spPr>
          <a:xfrm>
            <a:off x="2209800" y="4158127"/>
            <a:ext cx="3505200" cy="461665"/>
          </a:xfrm>
          <a:prstGeom prst="rect">
            <a:avLst/>
          </a:prstGeom>
          <a:noFill/>
        </p:spPr>
        <p:txBody>
          <a:bodyPr wrap="square">
            <a:spAutoFit/>
          </a:bodyPr>
          <a:lstStyle/>
          <a:p>
            <a:pPr algn="r"/>
            <a:r>
              <a:rPr lang="en-US" sz="2400" dirty="0">
                <a:solidFill>
                  <a:schemeClr val="bg2"/>
                </a:solidFill>
                <a:latin typeface="IBM Plex Mono" panose="020B0509050203000203" pitchFamily="49" charset="0"/>
                <a:cs typeface="Recursive Sans Linear" pitchFamily="2" charset="0"/>
              </a:rPr>
              <a:t>—Amy Webb</a:t>
            </a:r>
            <a:endParaRPr lang="en-US" sz="2400" dirty="0">
              <a:latin typeface="IBM Plex Mono" panose="020B0509050203000203" pitchFamily="49" charset="0"/>
            </a:endParaRPr>
          </a:p>
        </p:txBody>
      </p:sp>
    </p:spTree>
    <p:extLst>
      <p:ext uri="{BB962C8B-B14F-4D97-AF65-F5344CB8AC3E}">
        <p14:creationId xmlns:p14="http://schemas.microsoft.com/office/powerpoint/2010/main" val="36823845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17ABF0-2FEF-807E-29E6-DC82735F8308}"/>
              </a:ext>
            </a:extLst>
          </p:cNvPr>
          <p:cNvSpPr>
            <a:spLocks noGrp="1"/>
          </p:cNvSpPr>
          <p:nvPr>
            <p:ph type="title"/>
          </p:nvPr>
        </p:nvSpPr>
        <p:spPr/>
        <p:txBody>
          <a:bodyPr/>
          <a:lstStyle/>
          <a:p>
            <a:r>
              <a:rPr lang="en-US" dirty="0"/>
              <a:t>MIT – Racism in Online Ads</a:t>
            </a:r>
          </a:p>
        </p:txBody>
      </p:sp>
      <p:sp>
        <p:nvSpPr>
          <p:cNvPr id="4" name="Slide Number Placeholder 3">
            <a:extLst>
              <a:ext uri="{FF2B5EF4-FFF2-40B4-BE49-F238E27FC236}">
                <a16:creationId xmlns:a16="http://schemas.microsoft.com/office/drawing/2014/main" id="{F8C4E765-4AC3-CC1A-09DA-075AA25CADB0}"/>
              </a:ext>
            </a:extLst>
          </p:cNvPr>
          <p:cNvSpPr>
            <a:spLocks noGrp="1"/>
          </p:cNvSpPr>
          <p:nvPr>
            <p:ph type="sldNum" sz="quarter" idx="12"/>
          </p:nvPr>
        </p:nvSpPr>
        <p:spPr/>
        <p:txBody>
          <a:bodyPr/>
          <a:lstStyle/>
          <a:p>
            <a:fld id="{6E0BF1B8-D21A-4F3D-9AC2-7B4845C33A0F}" type="slidenum">
              <a:rPr lang="en-US" smtClean="0"/>
              <a:t>46</a:t>
            </a:fld>
            <a:endParaRPr lang="en-US" dirty="0"/>
          </a:p>
        </p:txBody>
      </p:sp>
      <p:grpSp>
        <p:nvGrpSpPr>
          <p:cNvPr id="2" name="Group 1">
            <a:extLst>
              <a:ext uri="{FF2B5EF4-FFF2-40B4-BE49-F238E27FC236}">
                <a16:creationId xmlns:a16="http://schemas.microsoft.com/office/drawing/2014/main" id="{A059F611-A495-6CE3-BFB2-9693D12EABF4}"/>
              </a:ext>
            </a:extLst>
          </p:cNvPr>
          <p:cNvGrpSpPr>
            <a:grpSpLocks noGrp="1" noUngrp="1" noRot="1" noMove="1" noResize="1"/>
          </p:cNvGrpSpPr>
          <p:nvPr/>
        </p:nvGrpSpPr>
        <p:grpSpPr>
          <a:xfrm>
            <a:off x="-76200" y="-76200"/>
            <a:ext cx="12344400" cy="838200"/>
            <a:chOff x="-76200" y="-76200"/>
            <a:chExt cx="12344400" cy="838200"/>
          </a:xfrm>
        </p:grpSpPr>
        <p:sp>
          <p:nvSpPr>
            <p:cNvPr id="9" name="Rectangle 8">
              <a:extLst>
                <a:ext uri="{FF2B5EF4-FFF2-40B4-BE49-F238E27FC236}">
                  <a16:creationId xmlns:a16="http://schemas.microsoft.com/office/drawing/2014/main" id="{D59F7F3E-4875-D299-7A37-707B83A47F0C}"/>
                </a:ext>
              </a:extLst>
            </p:cNvPr>
            <p:cNvSpPr>
              <a:spLocks noGrp="1" noRot="1" noMove="1" noResize="1" noEditPoints="1" noAdjustHandles="1" noChangeArrowheads="1" noChangeShapeType="1"/>
            </p:cNvSpPr>
            <p:nvPr/>
          </p:nvSpPr>
          <p:spPr>
            <a:xfrm>
              <a:off x="-76200" y="-76200"/>
              <a:ext cx="12344400" cy="8382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pic>
          <p:nvPicPr>
            <p:cNvPr id="13" name="Picture 12">
              <a:extLst>
                <a:ext uri="{FF2B5EF4-FFF2-40B4-BE49-F238E27FC236}">
                  <a16:creationId xmlns:a16="http://schemas.microsoft.com/office/drawing/2014/main" id="{A5E94D4B-2082-FF2D-8682-B790F7801B5F}"/>
                </a:ext>
              </a:extLst>
            </p:cNvPr>
            <p:cNvPicPr>
              <a:picLocks noGrp="1" noRot="1" noChangeAspect="1" noMove="1" noResize="1" noEditPoints="1" noAdjustHandles="1" noChangeArrowheads="1" noChangeShapeType="1" noCrop="1"/>
            </p:cNvPicPr>
            <p:nvPr/>
          </p:nvPicPr>
          <p:blipFill>
            <a:blip r:embed="rId3"/>
            <a:stretch>
              <a:fillRect/>
            </a:stretch>
          </p:blipFill>
          <p:spPr>
            <a:xfrm>
              <a:off x="5425272" y="-7706"/>
              <a:ext cx="1356527" cy="693506"/>
            </a:xfrm>
            <a:prstGeom prst="rect">
              <a:avLst/>
            </a:prstGeom>
          </p:spPr>
        </p:pic>
      </p:grpSp>
      <p:grpSp>
        <p:nvGrpSpPr>
          <p:cNvPr id="8" name="Group 7">
            <a:extLst>
              <a:ext uri="{FF2B5EF4-FFF2-40B4-BE49-F238E27FC236}">
                <a16:creationId xmlns:a16="http://schemas.microsoft.com/office/drawing/2014/main" id="{2BB8E0A7-9A5E-BE7A-AEB9-775071037473}"/>
              </a:ext>
            </a:extLst>
          </p:cNvPr>
          <p:cNvGrpSpPr/>
          <p:nvPr/>
        </p:nvGrpSpPr>
        <p:grpSpPr>
          <a:xfrm>
            <a:off x="2742002" y="1168401"/>
            <a:ext cx="6707996" cy="5232400"/>
            <a:chOff x="2742002" y="1168401"/>
            <a:chExt cx="6707996" cy="5232400"/>
          </a:xfrm>
        </p:grpSpPr>
        <p:pic>
          <p:nvPicPr>
            <p:cNvPr id="25" name="Picture 24">
              <a:extLst>
                <a:ext uri="{FF2B5EF4-FFF2-40B4-BE49-F238E27FC236}">
                  <a16:creationId xmlns:a16="http://schemas.microsoft.com/office/drawing/2014/main" id="{FF89DB8D-0B98-3123-A3F2-D1B5E9498413}"/>
                </a:ext>
              </a:extLst>
            </p:cNvPr>
            <p:cNvPicPr>
              <a:picLocks noChangeAspect="1"/>
            </p:cNvPicPr>
            <p:nvPr/>
          </p:nvPicPr>
          <p:blipFill>
            <a:blip r:embed="rId4" cstate="hqprint">
              <a:extLst>
                <a:ext uri="{28A0092B-C50C-407E-A947-70E740481C1C}">
                  <a14:useLocalDpi xmlns:a14="http://schemas.microsoft.com/office/drawing/2010/main"/>
                </a:ext>
              </a:extLst>
            </a:blip>
            <a:srcRect b="24784"/>
            <a:stretch>
              <a:fillRect/>
            </a:stretch>
          </p:blipFill>
          <p:spPr>
            <a:xfrm>
              <a:off x="2742003" y="1168401"/>
              <a:ext cx="6707995" cy="5232400"/>
            </a:xfrm>
            <a:prstGeom prst="rect">
              <a:avLst/>
            </a:prstGeom>
          </p:spPr>
        </p:pic>
        <p:sp>
          <p:nvSpPr>
            <p:cNvPr id="33" name="Rectangle 32">
              <a:extLst>
                <a:ext uri="{FF2B5EF4-FFF2-40B4-BE49-F238E27FC236}">
                  <a16:creationId xmlns:a16="http://schemas.microsoft.com/office/drawing/2014/main" id="{AC242D42-0862-1738-A059-61BC699BC8B7}"/>
                </a:ext>
              </a:extLst>
            </p:cNvPr>
            <p:cNvSpPr/>
            <p:nvPr/>
          </p:nvSpPr>
          <p:spPr bwMode="auto">
            <a:xfrm>
              <a:off x="2742002" y="5257799"/>
              <a:ext cx="6707995" cy="1110717"/>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sng"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rPr>
                <a:t>\</a:t>
              </a:r>
            </a:p>
          </p:txBody>
        </p:sp>
      </p:grpSp>
      <p:sp>
        <p:nvSpPr>
          <p:cNvPr id="37" name="TextBox 36">
            <a:extLst>
              <a:ext uri="{FF2B5EF4-FFF2-40B4-BE49-F238E27FC236}">
                <a16:creationId xmlns:a16="http://schemas.microsoft.com/office/drawing/2014/main" id="{CBCE050F-9B93-D1FA-9B3B-8866EF9A40CF}"/>
              </a:ext>
            </a:extLst>
          </p:cNvPr>
          <p:cNvSpPr txBox="1"/>
          <p:nvPr/>
        </p:nvSpPr>
        <p:spPr>
          <a:xfrm>
            <a:off x="762000" y="6374866"/>
            <a:ext cx="771539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https://www.technologyreview.com/2013/02/04/253879/racism-is-poisoning-online-ad-delivery-says-harvard-professor/</a:t>
            </a:r>
          </a:p>
        </p:txBody>
      </p:sp>
    </p:spTree>
    <p:extLst>
      <p:ext uri="{BB962C8B-B14F-4D97-AF65-F5344CB8AC3E}">
        <p14:creationId xmlns:p14="http://schemas.microsoft.com/office/powerpoint/2010/main" val="32881177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0D2ED0-34D3-D478-BFE8-8AF4105AD95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97B0F3F0-4140-F380-9504-724B3728677D}"/>
              </a:ext>
            </a:extLst>
          </p:cNvPr>
          <p:cNvSpPr>
            <a:spLocks noGrp="1"/>
          </p:cNvSpPr>
          <p:nvPr>
            <p:ph type="title"/>
          </p:nvPr>
        </p:nvSpPr>
        <p:spPr/>
        <p:txBody>
          <a:bodyPr/>
          <a:lstStyle/>
          <a:p>
            <a:r>
              <a:rPr lang="en-US" dirty="0"/>
              <a:t>MIT – Racism in Online Ads</a:t>
            </a:r>
          </a:p>
        </p:txBody>
      </p:sp>
      <p:sp>
        <p:nvSpPr>
          <p:cNvPr id="4" name="Slide Number Placeholder 3">
            <a:extLst>
              <a:ext uri="{FF2B5EF4-FFF2-40B4-BE49-F238E27FC236}">
                <a16:creationId xmlns:a16="http://schemas.microsoft.com/office/drawing/2014/main" id="{74E85BBE-4699-39D0-46D5-4AB49A8BE95C}"/>
              </a:ext>
            </a:extLst>
          </p:cNvPr>
          <p:cNvSpPr>
            <a:spLocks noGrp="1"/>
          </p:cNvSpPr>
          <p:nvPr>
            <p:ph type="sldNum" sz="quarter" idx="12"/>
          </p:nvPr>
        </p:nvSpPr>
        <p:spPr/>
        <p:txBody>
          <a:bodyPr/>
          <a:lstStyle/>
          <a:p>
            <a:fld id="{6E0BF1B8-D21A-4F3D-9AC2-7B4845C33A0F}" type="slidenum">
              <a:rPr lang="en-US" smtClean="0"/>
              <a:t>47</a:t>
            </a:fld>
            <a:endParaRPr lang="en-US" dirty="0"/>
          </a:p>
        </p:txBody>
      </p:sp>
      <p:grpSp>
        <p:nvGrpSpPr>
          <p:cNvPr id="2" name="Group 1">
            <a:extLst>
              <a:ext uri="{FF2B5EF4-FFF2-40B4-BE49-F238E27FC236}">
                <a16:creationId xmlns:a16="http://schemas.microsoft.com/office/drawing/2014/main" id="{7B4B01E4-DE1A-27AA-24DB-D9054BEE3244}"/>
              </a:ext>
            </a:extLst>
          </p:cNvPr>
          <p:cNvGrpSpPr>
            <a:grpSpLocks noGrp="1" noUngrp="1" noRot="1" noMove="1" noResize="1"/>
          </p:cNvGrpSpPr>
          <p:nvPr/>
        </p:nvGrpSpPr>
        <p:grpSpPr>
          <a:xfrm>
            <a:off x="-76200" y="-76200"/>
            <a:ext cx="12344400" cy="838200"/>
            <a:chOff x="-76200" y="-76200"/>
            <a:chExt cx="12344400" cy="838200"/>
          </a:xfrm>
        </p:grpSpPr>
        <p:sp>
          <p:nvSpPr>
            <p:cNvPr id="9" name="Rectangle 8">
              <a:extLst>
                <a:ext uri="{FF2B5EF4-FFF2-40B4-BE49-F238E27FC236}">
                  <a16:creationId xmlns:a16="http://schemas.microsoft.com/office/drawing/2014/main" id="{12D1504E-337C-2297-D978-8186D99145BE}"/>
                </a:ext>
              </a:extLst>
            </p:cNvPr>
            <p:cNvSpPr>
              <a:spLocks noGrp="1" noRot="1" noMove="1" noResize="1" noEditPoints="1" noAdjustHandles="1" noChangeArrowheads="1" noChangeShapeType="1"/>
            </p:cNvSpPr>
            <p:nvPr/>
          </p:nvSpPr>
          <p:spPr>
            <a:xfrm>
              <a:off x="-76200" y="-76200"/>
              <a:ext cx="12344400" cy="83820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pic>
          <p:nvPicPr>
            <p:cNvPr id="13" name="Picture 12">
              <a:extLst>
                <a:ext uri="{FF2B5EF4-FFF2-40B4-BE49-F238E27FC236}">
                  <a16:creationId xmlns:a16="http://schemas.microsoft.com/office/drawing/2014/main" id="{17439EE1-008C-5729-08F3-64FD1F898B82}"/>
                </a:ext>
              </a:extLst>
            </p:cNvPr>
            <p:cNvPicPr>
              <a:picLocks noGrp="1" noRot="1" noChangeAspect="1" noMove="1" noResize="1" noEditPoints="1" noAdjustHandles="1" noChangeArrowheads="1" noChangeShapeType="1" noCrop="1"/>
            </p:cNvPicPr>
            <p:nvPr/>
          </p:nvPicPr>
          <p:blipFill>
            <a:blip r:embed="rId3"/>
            <a:stretch>
              <a:fillRect/>
            </a:stretch>
          </p:blipFill>
          <p:spPr>
            <a:xfrm>
              <a:off x="5425272" y="-7706"/>
              <a:ext cx="1356527" cy="693506"/>
            </a:xfrm>
            <a:prstGeom prst="rect">
              <a:avLst/>
            </a:prstGeom>
          </p:spPr>
        </p:pic>
      </p:grpSp>
      <p:pic>
        <p:nvPicPr>
          <p:cNvPr id="25" name="Picture 24">
            <a:extLst>
              <a:ext uri="{FF2B5EF4-FFF2-40B4-BE49-F238E27FC236}">
                <a16:creationId xmlns:a16="http://schemas.microsoft.com/office/drawing/2014/main" id="{E01E538F-DD60-753F-15A4-33FD5847FEE3}"/>
              </a:ext>
            </a:extLst>
          </p:cNvPr>
          <p:cNvPicPr>
            <a:picLocks noChangeAspect="1"/>
          </p:cNvPicPr>
          <p:nvPr/>
        </p:nvPicPr>
        <p:blipFill>
          <a:blip r:embed="rId4" cstate="hqprint">
            <a:alphaModFix amt="40000"/>
            <a:extLst>
              <a:ext uri="{28A0092B-C50C-407E-A947-70E740481C1C}">
                <a14:useLocalDpi xmlns:a14="http://schemas.microsoft.com/office/drawing/2010/main"/>
              </a:ext>
            </a:extLst>
          </a:blip>
          <a:srcRect b="24784"/>
          <a:stretch>
            <a:fillRect/>
          </a:stretch>
        </p:blipFill>
        <p:spPr>
          <a:xfrm>
            <a:off x="2742003" y="1168401"/>
            <a:ext cx="6707995" cy="5232400"/>
          </a:xfrm>
          <a:prstGeom prst="rect">
            <a:avLst/>
          </a:prstGeom>
        </p:spPr>
      </p:pic>
      <p:sp>
        <p:nvSpPr>
          <p:cNvPr id="37" name="TextBox 36">
            <a:extLst>
              <a:ext uri="{FF2B5EF4-FFF2-40B4-BE49-F238E27FC236}">
                <a16:creationId xmlns:a16="http://schemas.microsoft.com/office/drawing/2014/main" id="{C0DE67E7-0699-0376-C268-EABD0EB44F1A}"/>
              </a:ext>
            </a:extLst>
          </p:cNvPr>
          <p:cNvSpPr txBox="1"/>
          <p:nvPr/>
        </p:nvSpPr>
        <p:spPr>
          <a:xfrm>
            <a:off x="2667000" y="6368516"/>
            <a:ext cx="7715390" cy="215444"/>
          </a:xfrm>
          <a:prstGeom prst="rect">
            <a:avLst/>
          </a:prstGeom>
          <a:noFill/>
        </p:spPr>
        <p:txBody>
          <a:bodyPr wrap="square">
            <a:spAutoFit/>
          </a:bodyPr>
          <a:lstStyle/>
          <a:p>
            <a:r>
              <a:rPr lang="en-US" sz="800" dirty="0">
                <a:solidFill>
                  <a:schemeClr val="bg1"/>
                </a:solidFill>
                <a:latin typeface="Calibri" panose="020F0502020204030204" pitchFamily="34" charset="0"/>
              </a:rPr>
              <a:t>https://www.technologyreview.com/2013/02/04/253879/racism-is-poisoning-online-ad-delivery-says-harvard-professor/</a:t>
            </a:r>
          </a:p>
        </p:txBody>
      </p:sp>
      <p:pic>
        <p:nvPicPr>
          <p:cNvPr id="3" name="Picture 2">
            <a:extLst>
              <a:ext uri="{FF2B5EF4-FFF2-40B4-BE49-F238E27FC236}">
                <a16:creationId xmlns:a16="http://schemas.microsoft.com/office/drawing/2014/main" id="{E943611F-98F6-60A0-1F56-D414D6BD0BE4}"/>
              </a:ext>
            </a:extLst>
          </p:cNvPr>
          <p:cNvPicPr>
            <a:picLocks noChangeAspect="1"/>
          </p:cNvPicPr>
          <p:nvPr/>
        </p:nvPicPr>
        <p:blipFill>
          <a:blip r:embed="rId5"/>
          <a:srcRect b="10924"/>
          <a:stretch>
            <a:fillRect/>
          </a:stretch>
        </p:blipFill>
        <p:spPr>
          <a:xfrm>
            <a:off x="2552700" y="1146443"/>
            <a:ext cx="7332846" cy="2756893"/>
          </a:xfrm>
          <a:prstGeom prst="rect">
            <a:avLst/>
          </a:prstGeom>
        </p:spPr>
      </p:pic>
      <p:pic>
        <p:nvPicPr>
          <p:cNvPr id="5" name="Picture 4">
            <a:extLst>
              <a:ext uri="{FF2B5EF4-FFF2-40B4-BE49-F238E27FC236}">
                <a16:creationId xmlns:a16="http://schemas.microsoft.com/office/drawing/2014/main" id="{68BC2E09-C887-3705-1CEA-60EA547DB0C5}"/>
              </a:ext>
            </a:extLst>
          </p:cNvPr>
          <p:cNvPicPr>
            <a:picLocks noChangeAspect="1"/>
          </p:cNvPicPr>
          <p:nvPr/>
        </p:nvPicPr>
        <p:blipFill>
          <a:blip r:embed="rId6"/>
          <a:srcRect b="12535"/>
          <a:stretch>
            <a:fillRect/>
          </a:stretch>
        </p:blipFill>
        <p:spPr>
          <a:xfrm>
            <a:off x="2514600" y="4131937"/>
            <a:ext cx="7430949" cy="2514600"/>
          </a:xfrm>
          <a:prstGeom prst="rect">
            <a:avLst/>
          </a:prstGeom>
        </p:spPr>
      </p:pic>
    </p:spTree>
    <p:extLst>
      <p:ext uri="{BB962C8B-B14F-4D97-AF65-F5344CB8AC3E}">
        <p14:creationId xmlns:p14="http://schemas.microsoft.com/office/powerpoint/2010/main" val="7943884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2A94C-A157-12F7-9768-F476C64684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3178AD-63F9-6142-B0BA-4D9BF98C5C96}"/>
              </a:ext>
            </a:extLst>
          </p:cNvPr>
          <p:cNvSpPr>
            <a:spLocks noGrp="1"/>
          </p:cNvSpPr>
          <p:nvPr>
            <p:ph type="title"/>
          </p:nvPr>
        </p:nvSpPr>
        <p:spPr/>
        <p:txBody>
          <a:bodyPr/>
          <a:lstStyle/>
          <a:p>
            <a:r>
              <a:rPr lang="en-US" dirty="0"/>
              <a:t>Guardian: Three Black Teenagers</a:t>
            </a:r>
          </a:p>
        </p:txBody>
      </p:sp>
      <p:sp>
        <p:nvSpPr>
          <p:cNvPr id="3" name="Slide Number Placeholder 2">
            <a:extLst>
              <a:ext uri="{FF2B5EF4-FFF2-40B4-BE49-F238E27FC236}">
                <a16:creationId xmlns:a16="http://schemas.microsoft.com/office/drawing/2014/main" id="{F0E2AF9F-E1AF-B3AF-9160-3E9086F9EAD9}"/>
              </a:ext>
            </a:extLst>
          </p:cNvPr>
          <p:cNvSpPr>
            <a:spLocks noGrp="1"/>
          </p:cNvSpPr>
          <p:nvPr>
            <p:ph type="sldNum" sz="quarter" idx="12"/>
          </p:nvPr>
        </p:nvSpPr>
        <p:spPr/>
        <p:txBody>
          <a:bodyPr/>
          <a:lstStyle/>
          <a:p>
            <a:fld id="{6E0BF1B8-D21A-4F3D-9AC2-7B4845C33A0F}" type="slidenum">
              <a:rPr lang="en-US" smtClean="0"/>
              <a:t>48</a:t>
            </a:fld>
            <a:endParaRPr lang="en-US" dirty="0"/>
          </a:p>
        </p:txBody>
      </p:sp>
      <p:grpSp>
        <p:nvGrpSpPr>
          <p:cNvPr id="9" name="Group 8">
            <a:extLst>
              <a:ext uri="{FF2B5EF4-FFF2-40B4-BE49-F238E27FC236}">
                <a16:creationId xmlns:a16="http://schemas.microsoft.com/office/drawing/2014/main" id="{C0BF942E-BBD3-5512-CAD3-0A45D1A19996}"/>
              </a:ext>
            </a:extLst>
          </p:cNvPr>
          <p:cNvGrpSpPr>
            <a:grpSpLocks noGrp="1" noUngrp="1" noRot="1" noMove="1" noResize="1"/>
          </p:cNvGrpSpPr>
          <p:nvPr/>
        </p:nvGrpSpPr>
        <p:grpSpPr>
          <a:xfrm>
            <a:off x="-76200" y="-6350"/>
            <a:ext cx="12344400" cy="704850"/>
            <a:chOff x="-76200" y="-6350"/>
            <a:chExt cx="12344400" cy="704850"/>
          </a:xfrm>
        </p:grpSpPr>
        <p:sp>
          <p:nvSpPr>
            <p:cNvPr id="4" name="Rectangle 3">
              <a:extLst>
                <a:ext uri="{FF2B5EF4-FFF2-40B4-BE49-F238E27FC236}">
                  <a16:creationId xmlns:a16="http://schemas.microsoft.com/office/drawing/2014/main" id="{2371B82B-93B6-7D7D-D870-33C37885A9E8}"/>
                </a:ext>
              </a:extLst>
            </p:cNvPr>
            <p:cNvSpPr>
              <a:spLocks noGrp="1" noRot="1" noMove="1" noResize="1" noEditPoints="1" noAdjustHandles="1" noChangeArrowheads="1" noChangeShapeType="1"/>
            </p:cNvSpPr>
            <p:nvPr/>
          </p:nvSpPr>
          <p:spPr>
            <a:xfrm>
              <a:off x="-76200" y="-6350"/>
              <a:ext cx="12344400" cy="704850"/>
            </a:xfrm>
            <a:prstGeom prst="rect">
              <a:avLst/>
            </a:prstGeom>
            <a:solidFill>
              <a:srgbClr val="0529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pic>
          <p:nvPicPr>
            <p:cNvPr id="5" name="Picture 4">
              <a:extLst>
                <a:ext uri="{FF2B5EF4-FFF2-40B4-BE49-F238E27FC236}">
                  <a16:creationId xmlns:a16="http://schemas.microsoft.com/office/drawing/2014/main" id="{EEA8CDD0-877A-B182-BD6D-1D0A0B9E3B6B}"/>
                </a:ext>
              </a:extLst>
            </p:cNvPr>
            <p:cNvPicPr>
              <a:picLocks noGrp="1" noRot="1" noChangeAspect="1" noMove="1" noResize="1" noEditPoints="1" noAdjustHandles="1" noChangeArrowheads="1" noChangeShapeType="1" noCrop="1"/>
            </p:cNvPicPr>
            <p:nvPr/>
          </p:nvPicPr>
          <p:blipFill>
            <a:blip r:embed="rId3"/>
            <a:stretch>
              <a:fillRect/>
            </a:stretch>
          </p:blipFill>
          <p:spPr>
            <a:xfrm>
              <a:off x="5244846" y="48281"/>
              <a:ext cx="1702308" cy="576216"/>
            </a:xfrm>
            <a:prstGeom prst="rect">
              <a:avLst/>
            </a:prstGeom>
          </p:spPr>
        </p:pic>
      </p:grpSp>
      <p:grpSp>
        <p:nvGrpSpPr>
          <p:cNvPr id="28" name="Group 27">
            <a:extLst>
              <a:ext uri="{FF2B5EF4-FFF2-40B4-BE49-F238E27FC236}">
                <a16:creationId xmlns:a16="http://schemas.microsoft.com/office/drawing/2014/main" id="{03106553-FAB5-BAA4-34A3-3115E2ED1D26}"/>
              </a:ext>
            </a:extLst>
          </p:cNvPr>
          <p:cNvGrpSpPr/>
          <p:nvPr/>
        </p:nvGrpSpPr>
        <p:grpSpPr>
          <a:xfrm>
            <a:off x="3238500" y="1146651"/>
            <a:ext cx="5715000" cy="5235490"/>
            <a:chOff x="2895600" y="1146651"/>
            <a:chExt cx="5715000" cy="5235490"/>
          </a:xfrm>
        </p:grpSpPr>
        <p:grpSp>
          <p:nvGrpSpPr>
            <p:cNvPr id="27" name="Group 26">
              <a:extLst>
                <a:ext uri="{FF2B5EF4-FFF2-40B4-BE49-F238E27FC236}">
                  <a16:creationId xmlns:a16="http://schemas.microsoft.com/office/drawing/2014/main" id="{606676B1-1EBF-CF59-23C5-8E542B22464A}"/>
                </a:ext>
              </a:extLst>
            </p:cNvPr>
            <p:cNvGrpSpPr/>
            <p:nvPr/>
          </p:nvGrpSpPr>
          <p:grpSpPr>
            <a:xfrm>
              <a:off x="2895600" y="1146651"/>
              <a:ext cx="5715000" cy="5235490"/>
              <a:chOff x="1981200" y="1146650"/>
              <a:chExt cx="6400800" cy="5863749"/>
            </a:xfrm>
          </p:grpSpPr>
          <p:pic>
            <p:nvPicPr>
              <p:cNvPr id="24" name="Picture 23">
                <a:extLst>
                  <a:ext uri="{FF2B5EF4-FFF2-40B4-BE49-F238E27FC236}">
                    <a16:creationId xmlns:a16="http://schemas.microsoft.com/office/drawing/2014/main" id="{D40D7F34-49B1-6858-A677-C03B9F50484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1981200" y="1146650"/>
                <a:ext cx="6400800" cy="1143000"/>
              </a:xfrm>
              <a:prstGeom prst="rect">
                <a:avLst/>
              </a:prstGeom>
            </p:spPr>
          </p:pic>
          <p:pic>
            <p:nvPicPr>
              <p:cNvPr id="26" name="Picture 25">
                <a:extLst>
                  <a:ext uri="{FF2B5EF4-FFF2-40B4-BE49-F238E27FC236}">
                    <a16:creationId xmlns:a16="http://schemas.microsoft.com/office/drawing/2014/main" id="{0AE6EADC-719D-9DC6-33F7-E1F1E38D319B}"/>
                  </a:ext>
                </a:extLst>
              </p:cNvPr>
              <p:cNvPicPr>
                <a:picLocks noChangeAspect="1"/>
              </p:cNvPicPr>
              <p:nvPr/>
            </p:nvPicPr>
            <p:blipFill>
              <a:blip r:embed="rId5">
                <a:extLst>
                  <a:ext uri="{28A0092B-C50C-407E-A947-70E740481C1C}">
                    <a14:useLocalDpi xmlns:a14="http://schemas.microsoft.com/office/drawing/2010/main" val="0"/>
                  </a:ext>
                </a:extLst>
              </a:blip>
              <a:srcRect b="-1"/>
              <a:stretch>
                <a:fillRect/>
              </a:stretch>
            </p:blipFill>
            <p:spPr>
              <a:xfrm>
                <a:off x="1981200" y="2209800"/>
                <a:ext cx="6400800" cy="4800599"/>
              </a:xfrm>
              <a:prstGeom prst="rect">
                <a:avLst/>
              </a:prstGeom>
            </p:spPr>
          </p:pic>
        </p:grpSp>
        <p:sp>
          <p:nvSpPr>
            <p:cNvPr id="7" name="Rectangle 6">
              <a:extLst>
                <a:ext uri="{FF2B5EF4-FFF2-40B4-BE49-F238E27FC236}">
                  <a16:creationId xmlns:a16="http://schemas.microsoft.com/office/drawing/2014/main" id="{87AD1AF5-E5E2-3FD2-6BE4-6769298EB72D}"/>
                </a:ext>
              </a:extLst>
            </p:cNvPr>
            <p:cNvSpPr/>
            <p:nvPr/>
          </p:nvSpPr>
          <p:spPr bwMode="auto">
            <a:xfrm>
              <a:off x="2895600" y="5867399"/>
              <a:ext cx="5715000" cy="514741"/>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endPar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endParaRPr>
            </a:p>
          </p:txBody>
        </p:sp>
      </p:grpSp>
      <p:sp>
        <p:nvSpPr>
          <p:cNvPr id="11" name="TextBox 10">
            <a:extLst>
              <a:ext uri="{FF2B5EF4-FFF2-40B4-BE49-F238E27FC236}">
                <a16:creationId xmlns:a16="http://schemas.microsoft.com/office/drawing/2014/main" id="{CA783D7C-2E5F-AA3A-FFE3-E0CB0D72F6A0}"/>
              </a:ext>
            </a:extLst>
          </p:cNvPr>
          <p:cNvSpPr txBox="1"/>
          <p:nvPr/>
        </p:nvSpPr>
        <p:spPr>
          <a:xfrm>
            <a:off x="762000" y="6359973"/>
            <a:ext cx="601980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https://www.theguardian.com/commentisfree/2016/jun/10/three-black-teenagers-google-racist-tweet</a:t>
            </a:r>
          </a:p>
        </p:txBody>
      </p:sp>
    </p:spTree>
    <p:extLst>
      <p:ext uri="{BB962C8B-B14F-4D97-AF65-F5344CB8AC3E}">
        <p14:creationId xmlns:p14="http://schemas.microsoft.com/office/powerpoint/2010/main" val="39906798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27B4FC-B61A-8AC4-2632-C93F37DCF4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1B0C3B-6F48-8281-DD51-0CA940171846}"/>
              </a:ext>
            </a:extLst>
          </p:cNvPr>
          <p:cNvSpPr>
            <a:spLocks noGrp="1"/>
          </p:cNvSpPr>
          <p:nvPr>
            <p:ph type="title"/>
          </p:nvPr>
        </p:nvSpPr>
        <p:spPr/>
        <p:txBody>
          <a:bodyPr/>
          <a:lstStyle/>
          <a:p>
            <a:r>
              <a:rPr lang="en-US" dirty="0"/>
              <a:t>Agenda</a:t>
            </a:r>
          </a:p>
        </p:txBody>
      </p:sp>
      <p:sp>
        <p:nvSpPr>
          <p:cNvPr id="10" name="Content Placeholder 9">
            <a:extLst>
              <a:ext uri="{FF2B5EF4-FFF2-40B4-BE49-F238E27FC236}">
                <a16:creationId xmlns:a16="http://schemas.microsoft.com/office/drawing/2014/main" id="{056FD00B-05D9-9A9B-6999-340EDF3BFD3C}"/>
              </a:ext>
            </a:extLst>
          </p:cNvPr>
          <p:cNvSpPr>
            <a:spLocks noGrp="1"/>
          </p:cNvSpPr>
          <p:nvPr>
            <p:ph sz="half" idx="1"/>
          </p:nvPr>
        </p:nvSpPr>
        <p:spPr>
          <a:xfrm>
            <a:off x="838200" y="1828800"/>
            <a:ext cx="5638800" cy="4351338"/>
          </a:xfrm>
        </p:spPr>
        <p:txBody>
          <a:bodyPr/>
          <a:lstStyle/>
          <a:p>
            <a:r>
              <a:rPr lang="en-US" dirty="0">
                <a:solidFill>
                  <a:schemeClr val="bg1">
                    <a:alpha val="40000"/>
                  </a:schemeClr>
                </a:solidFill>
              </a:rPr>
              <a:t>Bias in Data</a:t>
            </a:r>
          </a:p>
          <a:p>
            <a:r>
              <a:rPr lang="en-US" dirty="0"/>
              <a:t>Will AI Eat My Job</a:t>
            </a:r>
          </a:p>
          <a:p>
            <a:r>
              <a:rPr lang="en-US" dirty="0">
                <a:solidFill>
                  <a:schemeClr val="bg1">
                    <a:alpha val="40000"/>
                  </a:schemeClr>
                </a:solidFill>
              </a:rPr>
              <a:t>AI and Arts and Culture</a:t>
            </a:r>
          </a:p>
          <a:p>
            <a:r>
              <a:rPr lang="en-US" dirty="0">
                <a:solidFill>
                  <a:schemeClr val="bg1">
                    <a:alpha val="40000"/>
                  </a:schemeClr>
                </a:solidFill>
              </a:rPr>
              <a:t>Who Decides</a:t>
            </a:r>
          </a:p>
          <a:p>
            <a:endParaRPr lang="en-US" dirty="0"/>
          </a:p>
        </p:txBody>
      </p:sp>
      <p:sp>
        <p:nvSpPr>
          <p:cNvPr id="3" name="Slide Number Placeholder 2">
            <a:extLst>
              <a:ext uri="{FF2B5EF4-FFF2-40B4-BE49-F238E27FC236}">
                <a16:creationId xmlns:a16="http://schemas.microsoft.com/office/drawing/2014/main" id="{08BA3ED7-3E71-466E-629C-86BE331916CD}"/>
              </a:ext>
            </a:extLst>
          </p:cNvPr>
          <p:cNvSpPr>
            <a:spLocks noGrp="1"/>
          </p:cNvSpPr>
          <p:nvPr>
            <p:ph type="sldNum" sz="quarter" idx="12"/>
          </p:nvPr>
        </p:nvSpPr>
        <p:spPr/>
        <p:txBody>
          <a:bodyPr/>
          <a:lstStyle/>
          <a:p>
            <a:fld id="{6E0BF1B8-D21A-4F3D-9AC2-7B4845C33A0F}" type="slidenum">
              <a:rPr lang="en-US" smtClean="0"/>
              <a:t>49</a:t>
            </a:fld>
            <a:endParaRPr lang="en-US" dirty="0"/>
          </a:p>
        </p:txBody>
      </p:sp>
    </p:spTree>
    <p:extLst>
      <p:ext uri="{BB962C8B-B14F-4D97-AF65-F5344CB8AC3E}">
        <p14:creationId xmlns:p14="http://schemas.microsoft.com/office/powerpoint/2010/main" val="16716244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AF587F40-005B-B771-78DC-E4AC69AFE75B}"/>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A0879F0D-85D7-FB7D-ED0C-40C1E0B430F8}"/>
              </a:ext>
            </a:extLst>
          </p:cNvPr>
          <p:cNvSpPr>
            <a:spLocks noGrp="1"/>
          </p:cNvSpPr>
          <p:nvPr>
            <p:ph type="title"/>
          </p:nvPr>
        </p:nvSpPr>
        <p:spPr/>
        <p:txBody>
          <a:bodyPr anchor="ctr">
            <a:normAutofit/>
          </a:bodyPr>
          <a:lstStyle/>
          <a:p>
            <a:pPr algn="ctr"/>
            <a:r>
              <a:rPr lang="en-US" sz="4800" dirty="0"/>
              <a:t>What The Headlines Say</a:t>
            </a:r>
          </a:p>
        </p:txBody>
      </p:sp>
    </p:spTree>
    <p:extLst>
      <p:ext uri="{BB962C8B-B14F-4D97-AF65-F5344CB8AC3E}">
        <p14:creationId xmlns:p14="http://schemas.microsoft.com/office/powerpoint/2010/main" val="40300004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41D88B-9FBE-E64B-4532-0E2BB9B433C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18C544F-EB3B-AF63-40CB-24FEB971347A}"/>
              </a:ext>
            </a:extLst>
          </p:cNvPr>
          <p:cNvSpPr>
            <a:spLocks noGrp="1"/>
          </p:cNvSpPr>
          <p:nvPr>
            <p:ph type="title"/>
          </p:nvPr>
        </p:nvSpPr>
        <p:spPr/>
        <p:txBody>
          <a:bodyPr/>
          <a:lstStyle/>
          <a:p>
            <a:r>
              <a:rPr lang="en-US" dirty="0"/>
              <a:t>Companies lay off workers to invest in AI</a:t>
            </a:r>
          </a:p>
        </p:txBody>
      </p:sp>
      <p:sp>
        <p:nvSpPr>
          <p:cNvPr id="3" name="Slide Number Placeholder 2">
            <a:extLst>
              <a:ext uri="{FF2B5EF4-FFF2-40B4-BE49-F238E27FC236}">
                <a16:creationId xmlns:a16="http://schemas.microsoft.com/office/drawing/2014/main" id="{8EF6AC38-C072-71B2-510C-014D90E809FA}"/>
              </a:ext>
            </a:extLst>
          </p:cNvPr>
          <p:cNvSpPr>
            <a:spLocks noGrp="1"/>
          </p:cNvSpPr>
          <p:nvPr>
            <p:ph type="sldNum" sz="quarter" idx="12"/>
          </p:nvPr>
        </p:nvSpPr>
        <p:spPr/>
        <p:txBody>
          <a:bodyPr/>
          <a:lstStyle/>
          <a:p>
            <a:fld id="{6E0BF1B8-D21A-4F3D-9AC2-7B4845C33A0F}" type="slidenum">
              <a:rPr lang="en-US" smtClean="0"/>
              <a:t>51</a:t>
            </a:fld>
            <a:endParaRPr lang="en-US" dirty="0"/>
          </a:p>
        </p:txBody>
      </p:sp>
      <p:pic>
        <p:nvPicPr>
          <p:cNvPr id="5" name="Picture 4">
            <a:extLst>
              <a:ext uri="{FF2B5EF4-FFF2-40B4-BE49-F238E27FC236}">
                <a16:creationId xmlns:a16="http://schemas.microsoft.com/office/drawing/2014/main" id="{E2353BD6-F7A6-E18C-338D-C39ED4F5E42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922518" y="1587249"/>
            <a:ext cx="3236202" cy="1549214"/>
          </a:xfrm>
          <a:prstGeom prst="rect">
            <a:avLst/>
          </a:prstGeom>
        </p:spPr>
      </p:pic>
      <p:pic>
        <p:nvPicPr>
          <p:cNvPr id="8" name="Picture 7">
            <a:extLst>
              <a:ext uri="{FF2B5EF4-FFF2-40B4-BE49-F238E27FC236}">
                <a16:creationId xmlns:a16="http://schemas.microsoft.com/office/drawing/2014/main" id="{4D4052C9-2515-9ED9-6AF9-6575C82A46B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4427720" y="1588103"/>
            <a:ext cx="3236202" cy="1536700"/>
          </a:xfrm>
          <a:prstGeom prst="rect">
            <a:avLst/>
          </a:prstGeom>
        </p:spPr>
      </p:pic>
      <p:pic>
        <p:nvPicPr>
          <p:cNvPr id="10" name="Picture 9">
            <a:extLst>
              <a:ext uri="{FF2B5EF4-FFF2-40B4-BE49-F238E27FC236}">
                <a16:creationId xmlns:a16="http://schemas.microsoft.com/office/drawing/2014/main" id="{9D172605-C90F-EC98-BF01-3DD513DD145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7932920" y="1574549"/>
            <a:ext cx="3236202" cy="1536700"/>
          </a:xfrm>
          <a:prstGeom prst="rect">
            <a:avLst/>
          </a:prstGeom>
        </p:spPr>
      </p:pic>
      <p:grpSp>
        <p:nvGrpSpPr>
          <p:cNvPr id="16" name="Group 15">
            <a:extLst>
              <a:ext uri="{FF2B5EF4-FFF2-40B4-BE49-F238E27FC236}">
                <a16:creationId xmlns:a16="http://schemas.microsoft.com/office/drawing/2014/main" id="{C288BA52-C534-DE62-4899-325C4BF38535}"/>
              </a:ext>
            </a:extLst>
          </p:cNvPr>
          <p:cNvGrpSpPr/>
          <p:nvPr/>
        </p:nvGrpSpPr>
        <p:grpSpPr>
          <a:xfrm>
            <a:off x="1304826" y="4015455"/>
            <a:ext cx="4249301" cy="1254442"/>
            <a:chOff x="2532499" y="3057473"/>
            <a:chExt cx="4249301" cy="1254442"/>
          </a:xfrm>
        </p:grpSpPr>
        <p:sp>
          <p:nvSpPr>
            <p:cNvPr id="15" name="Rectangle 14">
              <a:extLst>
                <a:ext uri="{FF2B5EF4-FFF2-40B4-BE49-F238E27FC236}">
                  <a16:creationId xmlns:a16="http://schemas.microsoft.com/office/drawing/2014/main" id="{B804ECF2-164F-42EC-F02C-0C0F893B1A47}"/>
                </a:ext>
              </a:extLst>
            </p:cNvPr>
            <p:cNvSpPr/>
            <p:nvPr/>
          </p:nvSpPr>
          <p:spPr>
            <a:xfrm>
              <a:off x="2532499" y="3057473"/>
              <a:ext cx="4249301" cy="371527"/>
            </a:xfrm>
            <a:prstGeom prst="rect">
              <a:avLst/>
            </a:prstGeom>
            <a:solidFill>
              <a:srgbClr val="0D1A5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C25845BF-E561-E8A4-251B-5F90F4ED1634}"/>
                </a:ext>
              </a:extLst>
            </p:cNvPr>
            <p:cNvPicPr>
              <a:picLocks noChangeAspect="1"/>
            </p:cNvPicPr>
            <p:nvPr/>
          </p:nvPicPr>
          <p:blipFill>
            <a:blip r:embed="rId6"/>
            <a:stretch>
              <a:fillRect/>
            </a:stretch>
          </p:blipFill>
          <p:spPr>
            <a:xfrm>
              <a:off x="3895042" y="3057473"/>
              <a:ext cx="1524213" cy="371527"/>
            </a:xfrm>
            <a:prstGeom prst="rect">
              <a:avLst/>
            </a:prstGeom>
          </p:spPr>
        </p:pic>
        <p:pic>
          <p:nvPicPr>
            <p:cNvPr id="14" name="Picture 13">
              <a:extLst>
                <a:ext uri="{FF2B5EF4-FFF2-40B4-BE49-F238E27FC236}">
                  <a16:creationId xmlns:a16="http://schemas.microsoft.com/office/drawing/2014/main" id="{B572D7F5-E13C-C897-4F1B-414DD7B3424C}"/>
                </a:ext>
              </a:extLst>
            </p:cNvPr>
            <p:cNvPicPr>
              <a:picLocks noChangeAspect="1"/>
            </p:cNvPicPr>
            <p:nvPr/>
          </p:nvPicPr>
          <p:blipFill>
            <a:blip r:embed="rId7"/>
            <a:stretch>
              <a:fillRect/>
            </a:stretch>
          </p:blipFill>
          <p:spPr>
            <a:xfrm>
              <a:off x="2532499" y="3429000"/>
              <a:ext cx="4249301" cy="882915"/>
            </a:xfrm>
            <a:prstGeom prst="rect">
              <a:avLst/>
            </a:prstGeom>
          </p:spPr>
        </p:pic>
      </p:grpSp>
      <p:grpSp>
        <p:nvGrpSpPr>
          <p:cNvPr id="45" name="Group 44">
            <a:extLst>
              <a:ext uri="{FF2B5EF4-FFF2-40B4-BE49-F238E27FC236}">
                <a16:creationId xmlns:a16="http://schemas.microsoft.com/office/drawing/2014/main" id="{B7B10281-2686-5F8A-B2A7-B4939F54298E}"/>
              </a:ext>
            </a:extLst>
          </p:cNvPr>
          <p:cNvGrpSpPr/>
          <p:nvPr/>
        </p:nvGrpSpPr>
        <p:grpSpPr>
          <a:xfrm>
            <a:off x="6637875" y="4014496"/>
            <a:ext cx="4565462" cy="1255401"/>
            <a:chOff x="5972386" y="4904203"/>
            <a:chExt cx="5525272" cy="1519327"/>
          </a:xfrm>
        </p:grpSpPr>
        <p:pic>
          <p:nvPicPr>
            <p:cNvPr id="42" name="Picture 41">
              <a:extLst>
                <a:ext uri="{FF2B5EF4-FFF2-40B4-BE49-F238E27FC236}">
                  <a16:creationId xmlns:a16="http://schemas.microsoft.com/office/drawing/2014/main" id="{F2B8E948-7E99-47FD-48FB-C255A9A14DAC}"/>
                </a:ext>
              </a:extLst>
            </p:cNvPr>
            <p:cNvPicPr>
              <a:picLocks noChangeAspect="1"/>
            </p:cNvPicPr>
            <p:nvPr/>
          </p:nvPicPr>
          <p:blipFill>
            <a:blip r:embed="rId8"/>
            <a:stretch>
              <a:fillRect/>
            </a:stretch>
          </p:blipFill>
          <p:spPr>
            <a:xfrm>
              <a:off x="5972387" y="5528055"/>
              <a:ext cx="5525271" cy="895475"/>
            </a:xfrm>
            <a:prstGeom prst="rect">
              <a:avLst/>
            </a:prstGeom>
          </p:spPr>
        </p:pic>
        <p:sp>
          <p:nvSpPr>
            <p:cNvPr id="43" name="Rectangle 42">
              <a:extLst>
                <a:ext uri="{FF2B5EF4-FFF2-40B4-BE49-F238E27FC236}">
                  <a16:creationId xmlns:a16="http://schemas.microsoft.com/office/drawing/2014/main" id="{7DB8C378-5DEA-D668-2166-B7F5303BA41A}"/>
                </a:ext>
              </a:extLst>
            </p:cNvPr>
            <p:cNvSpPr/>
            <p:nvPr/>
          </p:nvSpPr>
          <p:spPr>
            <a:xfrm>
              <a:off x="5972386" y="4904203"/>
              <a:ext cx="5525271" cy="624839"/>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4F6936A3-610E-5492-C615-8186C2783C61}"/>
                </a:ext>
              </a:extLst>
            </p:cNvPr>
            <p:cNvPicPr>
              <a:picLocks noChangeAspect="1"/>
            </p:cNvPicPr>
            <p:nvPr/>
          </p:nvPicPr>
          <p:blipFill>
            <a:blip r:embed="rId9"/>
            <a:stretch>
              <a:fillRect/>
            </a:stretch>
          </p:blipFill>
          <p:spPr>
            <a:xfrm>
              <a:off x="8013056" y="4962882"/>
              <a:ext cx="1443930" cy="477920"/>
            </a:xfrm>
            <a:prstGeom prst="rect">
              <a:avLst/>
            </a:prstGeom>
          </p:spPr>
        </p:pic>
      </p:grpSp>
    </p:spTree>
    <p:extLst>
      <p:ext uri="{BB962C8B-B14F-4D97-AF65-F5344CB8AC3E}">
        <p14:creationId xmlns:p14="http://schemas.microsoft.com/office/powerpoint/2010/main" val="10508280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319EFA-3B7F-E813-BEAE-D049A5C4DA9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F2858A7-8227-2C9D-B22D-1CFAB1E172D1}"/>
              </a:ext>
            </a:extLst>
          </p:cNvPr>
          <p:cNvSpPr>
            <a:spLocks noGrp="1"/>
          </p:cNvSpPr>
          <p:nvPr>
            <p:ph type="title"/>
          </p:nvPr>
        </p:nvSpPr>
        <p:spPr/>
        <p:txBody>
          <a:bodyPr/>
          <a:lstStyle/>
          <a:p>
            <a:r>
              <a:rPr lang="en-US" dirty="0"/>
              <a:t>Companies lay off workers to invest in AI</a:t>
            </a:r>
          </a:p>
        </p:txBody>
      </p:sp>
      <p:sp>
        <p:nvSpPr>
          <p:cNvPr id="3" name="Slide Number Placeholder 2">
            <a:extLst>
              <a:ext uri="{FF2B5EF4-FFF2-40B4-BE49-F238E27FC236}">
                <a16:creationId xmlns:a16="http://schemas.microsoft.com/office/drawing/2014/main" id="{38B5531A-6701-70DE-B7F9-41A6E4E0FA4E}"/>
              </a:ext>
            </a:extLst>
          </p:cNvPr>
          <p:cNvSpPr>
            <a:spLocks noGrp="1"/>
          </p:cNvSpPr>
          <p:nvPr>
            <p:ph type="sldNum" sz="quarter" idx="12"/>
          </p:nvPr>
        </p:nvSpPr>
        <p:spPr/>
        <p:txBody>
          <a:bodyPr/>
          <a:lstStyle/>
          <a:p>
            <a:fld id="{6E0BF1B8-D21A-4F3D-9AC2-7B4845C33A0F}" type="slidenum">
              <a:rPr lang="en-US" smtClean="0"/>
              <a:t>52</a:t>
            </a:fld>
            <a:endParaRPr lang="en-US" dirty="0"/>
          </a:p>
        </p:txBody>
      </p:sp>
      <p:pic>
        <p:nvPicPr>
          <p:cNvPr id="5" name="Picture 4">
            <a:extLst>
              <a:ext uri="{FF2B5EF4-FFF2-40B4-BE49-F238E27FC236}">
                <a16:creationId xmlns:a16="http://schemas.microsoft.com/office/drawing/2014/main" id="{8D04F470-9890-7633-0E18-DA3A75B2D0E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922518" y="1587249"/>
            <a:ext cx="3236202" cy="1549214"/>
          </a:xfrm>
          <a:prstGeom prst="rect">
            <a:avLst/>
          </a:prstGeom>
        </p:spPr>
      </p:pic>
      <p:pic>
        <p:nvPicPr>
          <p:cNvPr id="8" name="Picture 7">
            <a:extLst>
              <a:ext uri="{FF2B5EF4-FFF2-40B4-BE49-F238E27FC236}">
                <a16:creationId xmlns:a16="http://schemas.microsoft.com/office/drawing/2014/main" id="{F5805FBB-A86B-0CF2-BBAD-D248AE3E309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4427720" y="1588103"/>
            <a:ext cx="3236202" cy="1536700"/>
          </a:xfrm>
          <a:prstGeom prst="rect">
            <a:avLst/>
          </a:prstGeom>
        </p:spPr>
      </p:pic>
      <p:pic>
        <p:nvPicPr>
          <p:cNvPr id="10" name="Picture 9">
            <a:extLst>
              <a:ext uri="{FF2B5EF4-FFF2-40B4-BE49-F238E27FC236}">
                <a16:creationId xmlns:a16="http://schemas.microsoft.com/office/drawing/2014/main" id="{4C0E7ABB-B9BA-0A45-CF31-9FAB708AFEF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7932920" y="1574549"/>
            <a:ext cx="3236202" cy="1536700"/>
          </a:xfrm>
          <a:prstGeom prst="rect">
            <a:avLst/>
          </a:prstGeom>
        </p:spPr>
      </p:pic>
      <p:grpSp>
        <p:nvGrpSpPr>
          <p:cNvPr id="16" name="Group 15">
            <a:extLst>
              <a:ext uri="{FF2B5EF4-FFF2-40B4-BE49-F238E27FC236}">
                <a16:creationId xmlns:a16="http://schemas.microsoft.com/office/drawing/2014/main" id="{63E3253A-CB28-3889-EB8D-D3B9DFCF3729}"/>
              </a:ext>
            </a:extLst>
          </p:cNvPr>
          <p:cNvGrpSpPr/>
          <p:nvPr/>
        </p:nvGrpSpPr>
        <p:grpSpPr>
          <a:xfrm>
            <a:off x="1304826" y="4015455"/>
            <a:ext cx="4249301" cy="1254442"/>
            <a:chOff x="2532499" y="3057473"/>
            <a:chExt cx="4249301" cy="1254442"/>
          </a:xfrm>
        </p:grpSpPr>
        <p:sp>
          <p:nvSpPr>
            <p:cNvPr id="15" name="Rectangle 14">
              <a:extLst>
                <a:ext uri="{FF2B5EF4-FFF2-40B4-BE49-F238E27FC236}">
                  <a16:creationId xmlns:a16="http://schemas.microsoft.com/office/drawing/2014/main" id="{1346F004-B27A-F735-9882-2D390BD0AE3C}"/>
                </a:ext>
              </a:extLst>
            </p:cNvPr>
            <p:cNvSpPr/>
            <p:nvPr/>
          </p:nvSpPr>
          <p:spPr>
            <a:xfrm>
              <a:off x="2532499" y="3057473"/>
              <a:ext cx="4249301" cy="371527"/>
            </a:xfrm>
            <a:prstGeom prst="rect">
              <a:avLst/>
            </a:prstGeom>
            <a:solidFill>
              <a:srgbClr val="0D1A5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0E8BE0-F461-2DD6-4213-E0B0A2AD5B12}"/>
                </a:ext>
              </a:extLst>
            </p:cNvPr>
            <p:cNvPicPr>
              <a:picLocks noChangeAspect="1"/>
            </p:cNvPicPr>
            <p:nvPr/>
          </p:nvPicPr>
          <p:blipFill>
            <a:blip r:embed="rId6"/>
            <a:stretch>
              <a:fillRect/>
            </a:stretch>
          </p:blipFill>
          <p:spPr>
            <a:xfrm>
              <a:off x="3895042" y="3057473"/>
              <a:ext cx="1524213" cy="371527"/>
            </a:xfrm>
            <a:prstGeom prst="rect">
              <a:avLst/>
            </a:prstGeom>
          </p:spPr>
        </p:pic>
        <p:pic>
          <p:nvPicPr>
            <p:cNvPr id="14" name="Picture 13">
              <a:extLst>
                <a:ext uri="{FF2B5EF4-FFF2-40B4-BE49-F238E27FC236}">
                  <a16:creationId xmlns:a16="http://schemas.microsoft.com/office/drawing/2014/main" id="{C6525D28-1B56-B210-7B92-CCF94CBCFD56}"/>
                </a:ext>
              </a:extLst>
            </p:cNvPr>
            <p:cNvPicPr>
              <a:picLocks noChangeAspect="1"/>
            </p:cNvPicPr>
            <p:nvPr/>
          </p:nvPicPr>
          <p:blipFill>
            <a:blip r:embed="rId7"/>
            <a:stretch>
              <a:fillRect/>
            </a:stretch>
          </p:blipFill>
          <p:spPr>
            <a:xfrm>
              <a:off x="2532499" y="3429000"/>
              <a:ext cx="4249301" cy="882915"/>
            </a:xfrm>
            <a:prstGeom prst="rect">
              <a:avLst/>
            </a:prstGeom>
          </p:spPr>
        </p:pic>
      </p:grpSp>
      <p:grpSp>
        <p:nvGrpSpPr>
          <p:cNvPr id="45" name="Group 44">
            <a:extLst>
              <a:ext uri="{FF2B5EF4-FFF2-40B4-BE49-F238E27FC236}">
                <a16:creationId xmlns:a16="http://schemas.microsoft.com/office/drawing/2014/main" id="{89A65240-E9B7-0F3A-8B39-01426AB84514}"/>
              </a:ext>
            </a:extLst>
          </p:cNvPr>
          <p:cNvGrpSpPr/>
          <p:nvPr/>
        </p:nvGrpSpPr>
        <p:grpSpPr>
          <a:xfrm>
            <a:off x="6637875" y="4014496"/>
            <a:ext cx="4565462" cy="1255401"/>
            <a:chOff x="5972386" y="4904203"/>
            <a:chExt cx="5525272" cy="1519327"/>
          </a:xfrm>
        </p:grpSpPr>
        <p:pic>
          <p:nvPicPr>
            <p:cNvPr id="42" name="Picture 41">
              <a:extLst>
                <a:ext uri="{FF2B5EF4-FFF2-40B4-BE49-F238E27FC236}">
                  <a16:creationId xmlns:a16="http://schemas.microsoft.com/office/drawing/2014/main" id="{2D42ED9E-DA1A-FD70-9214-500BEEBB19C9}"/>
                </a:ext>
              </a:extLst>
            </p:cNvPr>
            <p:cNvPicPr>
              <a:picLocks noChangeAspect="1"/>
            </p:cNvPicPr>
            <p:nvPr/>
          </p:nvPicPr>
          <p:blipFill>
            <a:blip r:embed="rId8"/>
            <a:stretch>
              <a:fillRect/>
            </a:stretch>
          </p:blipFill>
          <p:spPr>
            <a:xfrm>
              <a:off x="5972387" y="5528055"/>
              <a:ext cx="5525271" cy="895475"/>
            </a:xfrm>
            <a:prstGeom prst="rect">
              <a:avLst/>
            </a:prstGeom>
          </p:spPr>
        </p:pic>
        <p:sp>
          <p:nvSpPr>
            <p:cNvPr id="43" name="Rectangle 42">
              <a:extLst>
                <a:ext uri="{FF2B5EF4-FFF2-40B4-BE49-F238E27FC236}">
                  <a16:creationId xmlns:a16="http://schemas.microsoft.com/office/drawing/2014/main" id="{183A3451-C669-8502-C195-8E23DB17DD89}"/>
                </a:ext>
              </a:extLst>
            </p:cNvPr>
            <p:cNvSpPr/>
            <p:nvPr/>
          </p:nvSpPr>
          <p:spPr>
            <a:xfrm>
              <a:off x="5972386" y="4904203"/>
              <a:ext cx="5525271" cy="624839"/>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4C783A29-FB11-2CC1-65E7-44C3BBFDA37E}"/>
                </a:ext>
              </a:extLst>
            </p:cNvPr>
            <p:cNvPicPr>
              <a:picLocks noChangeAspect="1"/>
            </p:cNvPicPr>
            <p:nvPr/>
          </p:nvPicPr>
          <p:blipFill>
            <a:blip r:embed="rId9"/>
            <a:stretch>
              <a:fillRect/>
            </a:stretch>
          </p:blipFill>
          <p:spPr>
            <a:xfrm>
              <a:off x="8013056" y="4962882"/>
              <a:ext cx="1443930" cy="477920"/>
            </a:xfrm>
            <a:prstGeom prst="rect">
              <a:avLst/>
            </a:prstGeom>
          </p:spPr>
        </p:pic>
      </p:grpSp>
      <p:sp>
        <p:nvSpPr>
          <p:cNvPr id="2" name="Rectangle 1">
            <a:extLst>
              <a:ext uri="{FF2B5EF4-FFF2-40B4-BE49-F238E27FC236}">
                <a16:creationId xmlns:a16="http://schemas.microsoft.com/office/drawing/2014/main" id="{FB774AC4-98DC-3885-D896-C58E87F0172F}"/>
              </a:ext>
            </a:extLst>
          </p:cNvPr>
          <p:cNvSpPr/>
          <p:nvPr/>
        </p:nvSpPr>
        <p:spPr>
          <a:xfrm>
            <a:off x="723900" y="1432164"/>
            <a:ext cx="10744199" cy="1834761"/>
          </a:xfrm>
          <a:prstGeom prst="rect">
            <a:avLst/>
          </a:prstGeom>
          <a:noFill/>
          <a:ln w="63500">
            <a:solidFill>
              <a:srgbClr val="33FF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88381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F2612-0F38-C7BF-2F17-B3E48C15F51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39E70E2-4FBC-ABF6-E4F5-33846DC0293F}"/>
              </a:ext>
            </a:extLst>
          </p:cNvPr>
          <p:cNvSpPr>
            <a:spLocks noGrp="1"/>
          </p:cNvSpPr>
          <p:nvPr>
            <p:ph type="title"/>
          </p:nvPr>
        </p:nvSpPr>
        <p:spPr/>
        <p:txBody>
          <a:bodyPr/>
          <a:lstStyle/>
          <a:p>
            <a:r>
              <a:rPr lang="en-US" dirty="0"/>
              <a:t>Companies lay off workers to invest in AI</a:t>
            </a:r>
          </a:p>
        </p:txBody>
      </p:sp>
      <p:sp>
        <p:nvSpPr>
          <p:cNvPr id="3" name="Slide Number Placeholder 2">
            <a:extLst>
              <a:ext uri="{FF2B5EF4-FFF2-40B4-BE49-F238E27FC236}">
                <a16:creationId xmlns:a16="http://schemas.microsoft.com/office/drawing/2014/main" id="{1445E306-570B-6D97-15C0-C38D91DA2FE3}"/>
              </a:ext>
            </a:extLst>
          </p:cNvPr>
          <p:cNvSpPr>
            <a:spLocks noGrp="1"/>
          </p:cNvSpPr>
          <p:nvPr>
            <p:ph type="sldNum" sz="quarter" idx="12"/>
          </p:nvPr>
        </p:nvSpPr>
        <p:spPr/>
        <p:txBody>
          <a:bodyPr/>
          <a:lstStyle/>
          <a:p>
            <a:fld id="{6E0BF1B8-D21A-4F3D-9AC2-7B4845C33A0F}" type="slidenum">
              <a:rPr lang="en-US" smtClean="0"/>
              <a:t>53</a:t>
            </a:fld>
            <a:endParaRPr lang="en-US" dirty="0"/>
          </a:p>
        </p:txBody>
      </p:sp>
      <p:pic>
        <p:nvPicPr>
          <p:cNvPr id="5" name="Picture 4">
            <a:extLst>
              <a:ext uri="{FF2B5EF4-FFF2-40B4-BE49-F238E27FC236}">
                <a16:creationId xmlns:a16="http://schemas.microsoft.com/office/drawing/2014/main" id="{932BF8A9-6455-4F26-634A-989EA971117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922518" y="1587249"/>
            <a:ext cx="3236202" cy="1549214"/>
          </a:xfrm>
          <a:prstGeom prst="rect">
            <a:avLst/>
          </a:prstGeom>
        </p:spPr>
      </p:pic>
      <p:pic>
        <p:nvPicPr>
          <p:cNvPr id="8" name="Picture 7">
            <a:extLst>
              <a:ext uri="{FF2B5EF4-FFF2-40B4-BE49-F238E27FC236}">
                <a16:creationId xmlns:a16="http://schemas.microsoft.com/office/drawing/2014/main" id="{AF46ED1D-7833-2B6C-68F9-95F4D3B738C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4427720" y="1588103"/>
            <a:ext cx="3236202" cy="1536700"/>
          </a:xfrm>
          <a:prstGeom prst="rect">
            <a:avLst/>
          </a:prstGeom>
        </p:spPr>
      </p:pic>
      <p:pic>
        <p:nvPicPr>
          <p:cNvPr id="10" name="Picture 9">
            <a:extLst>
              <a:ext uri="{FF2B5EF4-FFF2-40B4-BE49-F238E27FC236}">
                <a16:creationId xmlns:a16="http://schemas.microsoft.com/office/drawing/2014/main" id="{D2096640-A2DD-2A29-BB41-2E857F66C94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7932920" y="1574549"/>
            <a:ext cx="3236202" cy="1536700"/>
          </a:xfrm>
          <a:prstGeom prst="rect">
            <a:avLst/>
          </a:prstGeom>
        </p:spPr>
      </p:pic>
      <p:grpSp>
        <p:nvGrpSpPr>
          <p:cNvPr id="16" name="Group 15">
            <a:extLst>
              <a:ext uri="{FF2B5EF4-FFF2-40B4-BE49-F238E27FC236}">
                <a16:creationId xmlns:a16="http://schemas.microsoft.com/office/drawing/2014/main" id="{6E6EF406-135F-0059-CC37-28321BB0EE7F}"/>
              </a:ext>
            </a:extLst>
          </p:cNvPr>
          <p:cNvGrpSpPr/>
          <p:nvPr/>
        </p:nvGrpSpPr>
        <p:grpSpPr>
          <a:xfrm>
            <a:off x="1304826" y="4015455"/>
            <a:ext cx="4249301" cy="1254442"/>
            <a:chOff x="2532499" y="3057473"/>
            <a:chExt cx="4249301" cy="1254442"/>
          </a:xfrm>
        </p:grpSpPr>
        <p:sp>
          <p:nvSpPr>
            <p:cNvPr id="15" name="Rectangle 14">
              <a:extLst>
                <a:ext uri="{FF2B5EF4-FFF2-40B4-BE49-F238E27FC236}">
                  <a16:creationId xmlns:a16="http://schemas.microsoft.com/office/drawing/2014/main" id="{69D4418F-248D-E8A8-A2B7-FFE69D6C3B34}"/>
                </a:ext>
              </a:extLst>
            </p:cNvPr>
            <p:cNvSpPr/>
            <p:nvPr/>
          </p:nvSpPr>
          <p:spPr>
            <a:xfrm>
              <a:off x="2532499" y="3057473"/>
              <a:ext cx="4249301" cy="371527"/>
            </a:xfrm>
            <a:prstGeom prst="rect">
              <a:avLst/>
            </a:prstGeom>
            <a:solidFill>
              <a:srgbClr val="0D1A5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E609A52-E949-39E7-2B8A-F998582E913C}"/>
                </a:ext>
              </a:extLst>
            </p:cNvPr>
            <p:cNvPicPr>
              <a:picLocks noChangeAspect="1"/>
            </p:cNvPicPr>
            <p:nvPr/>
          </p:nvPicPr>
          <p:blipFill>
            <a:blip r:embed="rId6"/>
            <a:stretch>
              <a:fillRect/>
            </a:stretch>
          </p:blipFill>
          <p:spPr>
            <a:xfrm>
              <a:off x="3895042" y="3057473"/>
              <a:ext cx="1524213" cy="371527"/>
            </a:xfrm>
            <a:prstGeom prst="rect">
              <a:avLst/>
            </a:prstGeom>
          </p:spPr>
        </p:pic>
        <p:pic>
          <p:nvPicPr>
            <p:cNvPr id="14" name="Picture 13">
              <a:extLst>
                <a:ext uri="{FF2B5EF4-FFF2-40B4-BE49-F238E27FC236}">
                  <a16:creationId xmlns:a16="http://schemas.microsoft.com/office/drawing/2014/main" id="{52D748B7-9562-5477-53F6-EB88EAC938BE}"/>
                </a:ext>
              </a:extLst>
            </p:cNvPr>
            <p:cNvPicPr>
              <a:picLocks noChangeAspect="1"/>
            </p:cNvPicPr>
            <p:nvPr/>
          </p:nvPicPr>
          <p:blipFill>
            <a:blip r:embed="rId7"/>
            <a:stretch>
              <a:fillRect/>
            </a:stretch>
          </p:blipFill>
          <p:spPr>
            <a:xfrm>
              <a:off x="2532499" y="3429000"/>
              <a:ext cx="4249301" cy="882915"/>
            </a:xfrm>
            <a:prstGeom prst="rect">
              <a:avLst/>
            </a:prstGeom>
          </p:spPr>
        </p:pic>
      </p:grpSp>
      <p:grpSp>
        <p:nvGrpSpPr>
          <p:cNvPr id="45" name="Group 44">
            <a:extLst>
              <a:ext uri="{FF2B5EF4-FFF2-40B4-BE49-F238E27FC236}">
                <a16:creationId xmlns:a16="http://schemas.microsoft.com/office/drawing/2014/main" id="{E1A9F79B-17E0-0A20-1F55-EE9FD1F956F7}"/>
              </a:ext>
            </a:extLst>
          </p:cNvPr>
          <p:cNvGrpSpPr/>
          <p:nvPr/>
        </p:nvGrpSpPr>
        <p:grpSpPr>
          <a:xfrm>
            <a:off x="6637875" y="4014496"/>
            <a:ext cx="4565462" cy="1255401"/>
            <a:chOff x="5972386" y="4904203"/>
            <a:chExt cx="5525272" cy="1519327"/>
          </a:xfrm>
        </p:grpSpPr>
        <p:pic>
          <p:nvPicPr>
            <p:cNvPr id="42" name="Picture 41">
              <a:extLst>
                <a:ext uri="{FF2B5EF4-FFF2-40B4-BE49-F238E27FC236}">
                  <a16:creationId xmlns:a16="http://schemas.microsoft.com/office/drawing/2014/main" id="{8BC8E9F8-02DE-B4EB-48E4-F7DD77C83B6A}"/>
                </a:ext>
              </a:extLst>
            </p:cNvPr>
            <p:cNvPicPr>
              <a:picLocks noChangeAspect="1"/>
            </p:cNvPicPr>
            <p:nvPr/>
          </p:nvPicPr>
          <p:blipFill>
            <a:blip r:embed="rId8"/>
            <a:stretch>
              <a:fillRect/>
            </a:stretch>
          </p:blipFill>
          <p:spPr>
            <a:xfrm>
              <a:off x="5972387" y="5528055"/>
              <a:ext cx="5525271" cy="895475"/>
            </a:xfrm>
            <a:prstGeom prst="rect">
              <a:avLst/>
            </a:prstGeom>
          </p:spPr>
        </p:pic>
        <p:sp>
          <p:nvSpPr>
            <p:cNvPr id="43" name="Rectangle 42">
              <a:extLst>
                <a:ext uri="{FF2B5EF4-FFF2-40B4-BE49-F238E27FC236}">
                  <a16:creationId xmlns:a16="http://schemas.microsoft.com/office/drawing/2014/main" id="{C629657A-6943-EF28-B18E-3A68FA566171}"/>
                </a:ext>
              </a:extLst>
            </p:cNvPr>
            <p:cNvSpPr/>
            <p:nvPr/>
          </p:nvSpPr>
          <p:spPr>
            <a:xfrm>
              <a:off x="5972386" y="4904203"/>
              <a:ext cx="5525271" cy="624839"/>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523288D1-7551-CB33-E34B-394273C8E6CA}"/>
                </a:ext>
              </a:extLst>
            </p:cNvPr>
            <p:cNvPicPr>
              <a:picLocks noChangeAspect="1"/>
            </p:cNvPicPr>
            <p:nvPr/>
          </p:nvPicPr>
          <p:blipFill>
            <a:blip r:embed="rId9"/>
            <a:stretch>
              <a:fillRect/>
            </a:stretch>
          </p:blipFill>
          <p:spPr>
            <a:xfrm>
              <a:off x="8013056" y="4962882"/>
              <a:ext cx="1443930" cy="477920"/>
            </a:xfrm>
            <a:prstGeom prst="rect">
              <a:avLst/>
            </a:prstGeom>
          </p:spPr>
        </p:pic>
      </p:grpSp>
      <p:sp>
        <p:nvSpPr>
          <p:cNvPr id="2" name="Rectangle 1">
            <a:extLst>
              <a:ext uri="{FF2B5EF4-FFF2-40B4-BE49-F238E27FC236}">
                <a16:creationId xmlns:a16="http://schemas.microsoft.com/office/drawing/2014/main" id="{1EF3F7E3-C5E7-44C6-F6E5-605DC8ABE5F0}"/>
              </a:ext>
            </a:extLst>
          </p:cNvPr>
          <p:cNvSpPr/>
          <p:nvPr/>
        </p:nvSpPr>
        <p:spPr>
          <a:xfrm>
            <a:off x="922518" y="3835401"/>
            <a:ext cx="10421256" cy="1560525"/>
          </a:xfrm>
          <a:prstGeom prst="rect">
            <a:avLst/>
          </a:prstGeom>
          <a:noFill/>
          <a:ln w="63500">
            <a:solidFill>
              <a:srgbClr val="33FF3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053065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C56085-C4BC-07B2-9D1D-C1C32DD065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1D93A3-6162-728C-6A5B-6DD3A7B1E2AF}"/>
              </a:ext>
            </a:extLst>
          </p:cNvPr>
          <p:cNvSpPr>
            <a:spLocks noGrp="1"/>
          </p:cNvSpPr>
          <p:nvPr>
            <p:ph type="title"/>
          </p:nvPr>
        </p:nvSpPr>
        <p:spPr/>
        <p:txBody>
          <a:bodyPr/>
          <a:lstStyle/>
          <a:p>
            <a:r>
              <a:rPr lang="en-US" dirty="0"/>
              <a:t>Guardian: Three Black Teenagers</a:t>
            </a:r>
          </a:p>
        </p:txBody>
      </p:sp>
      <p:sp>
        <p:nvSpPr>
          <p:cNvPr id="3" name="Slide Number Placeholder 2">
            <a:extLst>
              <a:ext uri="{FF2B5EF4-FFF2-40B4-BE49-F238E27FC236}">
                <a16:creationId xmlns:a16="http://schemas.microsoft.com/office/drawing/2014/main" id="{46D4B9C2-C258-5505-605F-359B7379F429}"/>
              </a:ext>
            </a:extLst>
          </p:cNvPr>
          <p:cNvSpPr>
            <a:spLocks noGrp="1"/>
          </p:cNvSpPr>
          <p:nvPr>
            <p:ph type="sldNum" sz="quarter" idx="12"/>
          </p:nvPr>
        </p:nvSpPr>
        <p:spPr/>
        <p:txBody>
          <a:bodyPr/>
          <a:lstStyle/>
          <a:p>
            <a:fld id="{6E0BF1B8-D21A-4F3D-9AC2-7B4845C33A0F}" type="slidenum">
              <a:rPr lang="en-US" smtClean="0"/>
              <a:t>54</a:t>
            </a:fld>
            <a:endParaRPr lang="en-US" dirty="0"/>
          </a:p>
        </p:txBody>
      </p:sp>
      <p:sp>
        <p:nvSpPr>
          <p:cNvPr id="4" name="Rectangle 3">
            <a:extLst>
              <a:ext uri="{FF2B5EF4-FFF2-40B4-BE49-F238E27FC236}">
                <a16:creationId xmlns:a16="http://schemas.microsoft.com/office/drawing/2014/main" id="{81AA1482-DEB7-F031-04B4-13D25BAC5FEC}"/>
              </a:ext>
            </a:extLst>
          </p:cNvPr>
          <p:cNvSpPr>
            <a:spLocks noGrp="1" noRot="1" noMove="1" noResize="1" noEditPoints="1" noAdjustHandles="1" noChangeArrowheads="1" noChangeShapeType="1"/>
          </p:cNvSpPr>
          <p:nvPr/>
        </p:nvSpPr>
        <p:spPr>
          <a:xfrm>
            <a:off x="-76200" y="-6350"/>
            <a:ext cx="12344400" cy="70485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sp>
        <p:nvSpPr>
          <p:cNvPr id="11" name="TextBox 10">
            <a:extLst>
              <a:ext uri="{FF2B5EF4-FFF2-40B4-BE49-F238E27FC236}">
                <a16:creationId xmlns:a16="http://schemas.microsoft.com/office/drawing/2014/main" id="{6CEEF92D-0550-C350-EB69-65A43E77CFA9}"/>
              </a:ext>
            </a:extLst>
          </p:cNvPr>
          <p:cNvSpPr txBox="1"/>
          <p:nvPr/>
        </p:nvSpPr>
        <p:spPr>
          <a:xfrm>
            <a:off x="762000" y="6359972"/>
            <a:ext cx="1059180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https://www.tomshardware.com/tech-industry/tech-industry-lays-off-nearly-80-000-employees-in-the-first-quarter-of-2026-almost-50-percent-of-affected-positions-cut-due-to-ai</a:t>
            </a:r>
          </a:p>
        </p:txBody>
      </p:sp>
      <p:grpSp>
        <p:nvGrpSpPr>
          <p:cNvPr id="15" name="Group 14">
            <a:extLst>
              <a:ext uri="{FF2B5EF4-FFF2-40B4-BE49-F238E27FC236}">
                <a16:creationId xmlns:a16="http://schemas.microsoft.com/office/drawing/2014/main" id="{69753A25-1493-E83D-1955-51D0732ED0B9}"/>
              </a:ext>
            </a:extLst>
          </p:cNvPr>
          <p:cNvGrpSpPr/>
          <p:nvPr/>
        </p:nvGrpSpPr>
        <p:grpSpPr>
          <a:xfrm>
            <a:off x="3352800" y="1151467"/>
            <a:ext cx="5486400" cy="5170561"/>
            <a:chOff x="838200" y="1164012"/>
            <a:chExt cx="5486400" cy="5170561"/>
          </a:xfrm>
        </p:grpSpPr>
        <p:pic>
          <p:nvPicPr>
            <p:cNvPr id="8" name="Picture 7">
              <a:extLst>
                <a:ext uri="{FF2B5EF4-FFF2-40B4-BE49-F238E27FC236}">
                  <a16:creationId xmlns:a16="http://schemas.microsoft.com/office/drawing/2014/main" id="{598414CD-249C-F489-DCA9-D7DE4B42FC9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838200" y="1164012"/>
              <a:ext cx="5486400" cy="2209800"/>
            </a:xfrm>
            <a:prstGeom prst="rect">
              <a:avLst/>
            </a:prstGeom>
          </p:spPr>
        </p:pic>
        <p:pic>
          <p:nvPicPr>
            <p:cNvPr id="14" name="Picture 13">
              <a:extLst>
                <a:ext uri="{FF2B5EF4-FFF2-40B4-BE49-F238E27FC236}">
                  <a16:creationId xmlns:a16="http://schemas.microsoft.com/office/drawing/2014/main" id="{C1CC6BF1-B19C-A149-9BC1-A0404564938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838200" y="3356879"/>
              <a:ext cx="5486400" cy="2977693"/>
            </a:xfrm>
            <a:prstGeom prst="rect">
              <a:avLst/>
            </a:prstGeom>
          </p:spPr>
        </p:pic>
        <p:sp>
          <p:nvSpPr>
            <p:cNvPr id="7" name="Rectangle 6">
              <a:extLst>
                <a:ext uri="{FF2B5EF4-FFF2-40B4-BE49-F238E27FC236}">
                  <a16:creationId xmlns:a16="http://schemas.microsoft.com/office/drawing/2014/main" id="{63AC3347-F1D5-1EC3-9004-2582032FA495}"/>
                </a:ext>
              </a:extLst>
            </p:cNvPr>
            <p:cNvSpPr/>
            <p:nvPr/>
          </p:nvSpPr>
          <p:spPr bwMode="auto">
            <a:xfrm>
              <a:off x="872067" y="5181600"/>
              <a:ext cx="5452533" cy="1152973"/>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endPar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endParaRPr>
            </a:p>
          </p:txBody>
        </p:sp>
      </p:grpSp>
      <p:pic>
        <p:nvPicPr>
          <p:cNvPr id="17" name="Picture 16">
            <a:extLst>
              <a:ext uri="{FF2B5EF4-FFF2-40B4-BE49-F238E27FC236}">
                <a16:creationId xmlns:a16="http://schemas.microsoft.com/office/drawing/2014/main" id="{7B2D970A-2804-8AD0-BAAF-EEC078386067}"/>
              </a:ext>
            </a:extLst>
          </p:cNvPr>
          <p:cNvPicPr>
            <a:picLocks noChangeAspect="1"/>
          </p:cNvPicPr>
          <p:nvPr/>
        </p:nvPicPr>
        <p:blipFill>
          <a:blip r:embed="rId5"/>
          <a:stretch>
            <a:fillRect/>
          </a:stretch>
        </p:blipFill>
        <p:spPr>
          <a:xfrm>
            <a:off x="4781483" y="117301"/>
            <a:ext cx="2629035" cy="514376"/>
          </a:xfrm>
          <a:prstGeom prst="rect">
            <a:avLst/>
          </a:prstGeom>
        </p:spPr>
      </p:pic>
    </p:spTree>
    <p:extLst>
      <p:ext uri="{BB962C8B-B14F-4D97-AF65-F5344CB8AC3E}">
        <p14:creationId xmlns:p14="http://schemas.microsoft.com/office/powerpoint/2010/main" val="382056323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E10C8-5841-A4B1-6059-4B2656C7AF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C1023B-0966-B4A8-5A2A-53A58C1CBEBF}"/>
              </a:ext>
            </a:extLst>
          </p:cNvPr>
          <p:cNvSpPr>
            <a:spLocks noGrp="1"/>
          </p:cNvSpPr>
          <p:nvPr>
            <p:ph type="title"/>
          </p:nvPr>
        </p:nvSpPr>
        <p:spPr/>
        <p:txBody>
          <a:bodyPr/>
          <a:lstStyle/>
          <a:p>
            <a:r>
              <a:rPr lang="en-US" dirty="0"/>
              <a:t>Guardian: Three Black Teenagers</a:t>
            </a:r>
          </a:p>
        </p:txBody>
      </p:sp>
      <p:sp>
        <p:nvSpPr>
          <p:cNvPr id="3" name="Slide Number Placeholder 2">
            <a:extLst>
              <a:ext uri="{FF2B5EF4-FFF2-40B4-BE49-F238E27FC236}">
                <a16:creationId xmlns:a16="http://schemas.microsoft.com/office/drawing/2014/main" id="{66EAACCF-E97F-3E4E-15B0-A01ECF5DE7F3}"/>
              </a:ext>
            </a:extLst>
          </p:cNvPr>
          <p:cNvSpPr>
            <a:spLocks noGrp="1"/>
          </p:cNvSpPr>
          <p:nvPr>
            <p:ph type="sldNum" sz="quarter" idx="12"/>
          </p:nvPr>
        </p:nvSpPr>
        <p:spPr/>
        <p:txBody>
          <a:bodyPr/>
          <a:lstStyle/>
          <a:p>
            <a:fld id="{6E0BF1B8-D21A-4F3D-9AC2-7B4845C33A0F}" type="slidenum">
              <a:rPr lang="en-US" smtClean="0"/>
              <a:t>55</a:t>
            </a:fld>
            <a:endParaRPr lang="en-US" dirty="0"/>
          </a:p>
        </p:txBody>
      </p:sp>
      <p:sp>
        <p:nvSpPr>
          <p:cNvPr id="4" name="Rectangle 3">
            <a:extLst>
              <a:ext uri="{FF2B5EF4-FFF2-40B4-BE49-F238E27FC236}">
                <a16:creationId xmlns:a16="http://schemas.microsoft.com/office/drawing/2014/main" id="{6567FFAC-5370-F983-02AF-3BA950317D6A}"/>
              </a:ext>
            </a:extLst>
          </p:cNvPr>
          <p:cNvSpPr>
            <a:spLocks noGrp="1" noRot="1" noMove="1" noResize="1" noEditPoints="1" noAdjustHandles="1" noChangeArrowheads="1" noChangeShapeType="1"/>
          </p:cNvSpPr>
          <p:nvPr/>
        </p:nvSpPr>
        <p:spPr>
          <a:xfrm>
            <a:off x="-76200" y="-6350"/>
            <a:ext cx="12344400" cy="70485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sp>
        <p:nvSpPr>
          <p:cNvPr id="11" name="TextBox 10">
            <a:extLst>
              <a:ext uri="{FF2B5EF4-FFF2-40B4-BE49-F238E27FC236}">
                <a16:creationId xmlns:a16="http://schemas.microsoft.com/office/drawing/2014/main" id="{1D69F22B-CEAB-FB32-70D8-B8F712FD6A5A}"/>
              </a:ext>
            </a:extLst>
          </p:cNvPr>
          <p:cNvSpPr txBox="1"/>
          <p:nvPr/>
        </p:nvSpPr>
        <p:spPr>
          <a:xfrm>
            <a:off x="762000" y="6359972"/>
            <a:ext cx="1059180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https://www.tomshardware.com/tech-industry/tech-industry-lays-off-nearly-80-000-employees-in-the-first-quarter-of-2026-almost-50-percent-of-affected-positions-cut-due-to-ai</a:t>
            </a:r>
          </a:p>
        </p:txBody>
      </p:sp>
      <p:pic>
        <p:nvPicPr>
          <p:cNvPr id="17" name="Picture 16">
            <a:extLst>
              <a:ext uri="{FF2B5EF4-FFF2-40B4-BE49-F238E27FC236}">
                <a16:creationId xmlns:a16="http://schemas.microsoft.com/office/drawing/2014/main" id="{0CFB8A9E-B218-8C75-2B50-8BAB93D2D33B}"/>
              </a:ext>
            </a:extLst>
          </p:cNvPr>
          <p:cNvPicPr>
            <a:picLocks noChangeAspect="1"/>
          </p:cNvPicPr>
          <p:nvPr/>
        </p:nvPicPr>
        <p:blipFill>
          <a:blip r:embed="rId3"/>
          <a:stretch>
            <a:fillRect/>
          </a:stretch>
        </p:blipFill>
        <p:spPr>
          <a:xfrm>
            <a:off x="4781483" y="117301"/>
            <a:ext cx="2629035" cy="514376"/>
          </a:xfrm>
          <a:prstGeom prst="rect">
            <a:avLst/>
          </a:prstGeom>
        </p:spPr>
      </p:pic>
      <p:grpSp>
        <p:nvGrpSpPr>
          <p:cNvPr id="6" name="Group 5">
            <a:extLst>
              <a:ext uri="{FF2B5EF4-FFF2-40B4-BE49-F238E27FC236}">
                <a16:creationId xmlns:a16="http://schemas.microsoft.com/office/drawing/2014/main" id="{277ADEEF-64A7-02D3-5591-EBF8402C4F0E}"/>
              </a:ext>
            </a:extLst>
          </p:cNvPr>
          <p:cNvGrpSpPr/>
          <p:nvPr/>
        </p:nvGrpSpPr>
        <p:grpSpPr>
          <a:xfrm>
            <a:off x="3352800" y="1151467"/>
            <a:ext cx="5486400" cy="5170561"/>
            <a:chOff x="3352800" y="1151467"/>
            <a:chExt cx="5486400" cy="5170561"/>
          </a:xfrm>
        </p:grpSpPr>
        <p:grpSp>
          <p:nvGrpSpPr>
            <p:cNvPr id="15" name="Group 14">
              <a:extLst>
                <a:ext uri="{FF2B5EF4-FFF2-40B4-BE49-F238E27FC236}">
                  <a16:creationId xmlns:a16="http://schemas.microsoft.com/office/drawing/2014/main" id="{C4FB402C-879A-15BA-2BAC-EA03BC0B2526}"/>
                </a:ext>
              </a:extLst>
            </p:cNvPr>
            <p:cNvGrpSpPr/>
            <p:nvPr/>
          </p:nvGrpSpPr>
          <p:grpSpPr>
            <a:xfrm>
              <a:off x="3352800" y="1151467"/>
              <a:ext cx="5486400" cy="5170561"/>
              <a:chOff x="838200" y="1164012"/>
              <a:chExt cx="5486400" cy="5170561"/>
            </a:xfrm>
          </p:grpSpPr>
          <p:pic>
            <p:nvPicPr>
              <p:cNvPr id="8" name="Picture 7">
                <a:extLst>
                  <a:ext uri="{FF2B5EF4-FFF2-40B4-BE49-F238E27FC236}">
                    <a16:creationId xmlns:a16="http://schemas.microsoft.com/office/drawing/2014/main" id="{3A3F3DD8-E7A4-779D-09FC-D5B967ECAAF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838200" y="1164012"/>
                <a:ext cx="5486400" cy="2209800"/>
              </a:xfrm>
              <a:prstGeom prst="rect">
                <a:avLst/>
              </a:prstGeom>
            </p:spPr>
          </p:pic>
          <p:pic>
            <p:nvPicPr>
              <p:cNvPr id="14" name="Picture 13">
                <a:extLst>
                  <a:ext uri="{FF2B5EF4-FFF2-40B4-BE49-F238E27FC236}">
                    <a16:creationId xmlns:a16="http://schemas.microsoft.com/office/drawing/2014/main" id="{262E0114-C53B-3D56-4D5E-524B6165CA6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838200" y="3356879"/>
                <a:ext cx="5486400" cy="2977693"/>
              </a:xfrm>
              <a:prstGeom prst="rect">
                <a:avLst/>
              </a:prstGeom>
            </p:spPr>
          </p:pic>
          <p:sp>
            <p:nvSpPr>
              <p:cNvPr id="7" name="Rectangle 6">
                <a:extLst>
                  <a:ext uri="{FF2B5EF4-FFF2-40B4-BE49-F238E27FC236}">
                    <a16:creationId xmlns:a16="http://schemas.microsoft.com/office/drawing/2014/main" id="{6CBF7D07-E925-FE2F-F4A3-78D6527D0639}"/>
                  </a:ext>
                </a:extLst>
              </p:cNvPr>
              <p:cNvSpPr/>
              <p:nvPr/>
            </p:nvSpPr>
            <p:spPr bwMode="auto">
              <a:xfrm>
                <a:off x="872067" y="5181600"/>
                <a:ext cx="5452533" cy="1152973"/>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endPar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endParaRPr>
              </a:p>
            </p:txBody>
          </p:sp>
        </p:grpSp>
        <p:sp>
          <p:nvSpPr>
            <p:cNvPr id="5" name="Rectangle 4">
              <a:extLst>
                <a:ext uri="{FF2B5EF4-FFF2-40B4-BE49-F238E27FC236}">
                  <a16:creationId xmlns:a16="http://schemas.microsoft.com/office/drawing/2014/main" id="{2C12588D-376D-BC1A-AC71-3B69D89CF044}"/>
                </a:ext>
              </a:extLst>
            </p:cNvPr>
            <p:cNvSpPr/>
            <p:nvPr/>
          </p:nvSpPr>
          <p:spPr>
            <a:xfrm>
              <a:off x="3352800" y="1151467"/>
              <a:ext cx="5486400" cy="5170560"/>
            </a:xfrm>
            <a:prstGeom prst="rect">
              <a:avLst/>
            </a:prstGeom>
            <a:solidFill>
              <a:srgbClr val="FFFFFF">
                <a:alpha val="67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F6218A58-3ADE-314D-2111-77E1FDF358D7}"/>
              </a:ext>
            </a:extLst>
          </p:cNvPr>
          <p:cNvGrpSpPr/>
          <p:nvPr/>
        </p:nvGrpSpPr>
        <p:grpSpPr>
          <a:xfrm>
            <a:off x="1582187" y="2998704"/>
            <a:ext cx="9027626" cy="1498187"/>
            <a:chOff x="1828800" y="2998704"/>
            <a:chExt cx="9027626" cy="1498187"/>
          </a:xfrm>
        </p:grpSpPr>
        <p:pic>
          <p:nvPicPr>
            <p:cNvPr id="9" name="Picture 8">
              <a:extLst>
                <a:ext uri="{FF2B5EF4-FFF2-40B4-BE49-F238E27FC236}">
                  <a16:creationId xmlns:a16="http://schemas.microsoft.com/office/drawing/2014/main" id="{01A65F89-5B2B-4B9E-1FB4-A564ADD919C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a:xfrm>
              <a:off x="1828800" y="2998704"/>
              <a:ext cx="9027626" cy="1498187"/>
            </a:xfrm>
            <a:prstGeom prst="rect">
              <a:avLst/>
            </a:prstGeom>
          </p:spPr>
        </p:pic>
        <p:sp>
          <p:nvSpPr>
            <p:cNvPr id="10" name="Rectangle 9">
              <a:extLst>
                <a:ext uri="{FF2B5EF4-FFF2-40B4-BE49-F238E27FC236}">
                  <a16:creationId xmlns:a16="http://schemas.microsoft.com/office/drawing/2014/main" id="{8D10EA9B-D283-179C-8031-3D7F0649F32C}"/>
                </a:ext>
              </a:extLst>
            </p:cNvPr>
            <p:cNvSpPr/>
            <p:nvPr/>
          </p:nvSpPr>
          <p:spPr>
            <a:xfrm>
              <a:off x="1828800" y="2998704"/>
              <a:ext cx="9027626" cy="1498187"/>
            </a:xfrm>
            <a:prstGeom prst="rect">
              <a:avLst/>
            </a:prstGeom>
            <a:no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961D10B-EA4C-D91B-B312-4A0DAC62C7BD}"/>
                </a:ext>
              </a:extLst>
            </p:cNvPr>
            <p:cNvSpPr/>
            <p:nvPr/>
          </p:nvSpPr>
          <p:spPr>
            <a:xfrm>
              <a:off x="8153401" y="3384006"/>
              <a:ext cx="1828800" cy="285445"/>
            </a:xfrm>
            <a:prstGeom prst="rect">
              <a:avLst/>
            </a:prstGeom>
            <a:solidFill>
              <a:schemeClr val="bg1">
                <a:alpha val="3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AF42EA14-2F6F-D94D-6B47-334FB67F5E14}"/>
                </a:ext>
              </a:extLst>
            </p:cNvPr>
            <p:cNvSpPr/>
            <p:nvPr/>
          </p:nvSpPr>
          <p:spPr>
            <a:xfrm>
              <a:off x="2133600" y="3696267"/>
              <a:ext cx="8382000" cy="362564"/>
            </a:xfrm>
            <a:prstGeom prst="rect">
              <a:avLst/>
            </a:prstGeom>
            <a:solidFill>
              <a:schemeClr val="bg1">
                <a:alpha val="3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B43308D3-4C3B-F398-5E49-CCA7BED0E393}"/>
                </a:ext>
              </a:extLst>
            </p:cNvPr>
            <p:cNvSpPr/>
            <p:nvPr/>
          </p:nvSpPr>
          <p:spPr>
            <a:xfrm>
              <a:off x="2133600" y="4077658"/>
              <a:ext cx="4724400" cy="362564"/>
            </a:xfrm>
            <a:prstGeom prst="rect">
              <a:avLst/>
            </a:prstGeom>
            <a:solidFill>
              <a:schemeClr val="bg1">
                <a:alpha val="3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17863270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DC848-3B0E-2D70-8C3C-61691480FD97}"/>
              </a:ext>
            </a:extLst>
          </p:cNvPr>
          <p:cNvSpPr>
            <a:spLocks noGrp="1"/>
          </p:cNvSpPr>
          <p:nvPr>
            <p:ph type="title"/>
          </p:nvPr>
        </p:nvSpPr>
        <p:spPr/>
        <p:txBody>
          <a:bodyPr/>
          <a:lstStyle/>
          <a:p>
            <a:r>
              <a:rPr lang="en-US" dirty="0"/>
              <a:t>WSJ – Are Bots Replacing workers</a:t>
            </a:r>
          </a:p>
        </p:txBody>
      </p:sp>
      <p:grpSp>
        <p:nvGrpSpPr>
          <p:cNvPr id="18" name="Group 17">
            <a:extLst>
              <a:ext uri="{FF2B5EF4-FFF2-40B4-BE49-F238E27FC236}">
                <a16:creationId xmlns:a16="http://schemas.microsoft.com/office/drawing/2014/main" id="{A14AEB07-DFC8-F25E-CD03-547B5C989A18}"/>
              </a:ext>
            </a:extLst>
          </p:cNvPr>
          <p:cNvGrpSpPr/>
          <p:nvPr/>
        </p:nvGrpSpPr>
        <p:grpSpPr>
          <a:xfrm>
            <a:off x="-228600" y="0"/>
            <a:ext cx="12534900" cy="749300"/>
            <a:chOff x="-228600" y="0"/>
            <a:chExt cx="12534900" cy="749300"/>
          </a:xfrm>
        </p:grpSpPr>
        <p:sp>
          <p:nvSpPr>
            <p:cNvPr id="14" name="Rectangle 13">
              <a:extLst>
                <a:ext uri="{FF2B5EF4-FFF2-40B4-BE49-F238E27FC236}">
                  <a16:creationId xmlns:a16="http://schemas.microsoft.com/office/drawing/2014/main" id="{31FF2783-FEEF-7B72-0C56-C4A626836B5E}"/>
                </a:ext>
              </a:extLst>
            </p:cNvPr>
            <p:cNvSpPr/>
            <p:nvPr/>
          </p:nvSpPr>
          <p:spPr>
            <a:xfrm>
              <a:off x="-228600" y="0"/>
              <a:ext cx="12534900" cy="749300"/>
            </a:xfrm>
            <a:prstGeom prst="rect">
              <a:avLst/>
            </a:prstGeom>
            <a:solidFill>
              <a:srgbClr val="22222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sng"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7" name="Picture 16">
              <a:extLst>
                <a:ext uri="{FF2B5EF4-FFF2-40B4-BE49-F238E27FC236}">
                  <a16:creationId xmlns:a16="http://schemas.microsoft.com/office/drawing/2014/main" id="{452AFCB5-5971-710D-0F3F-531C27872AB7}"/>
                </a:ext>
              </a:extLst>
            </p:cNvPr>
            <p:cNvPicPr>
              <a:picLocks noChangeAspect="1"/>
            </p:cNvPicPr>
            <p:nvPr/>
          </p:nvPicPr>
          <p:blipFill>
            <a:blip r:embed="rId3"/>
            <a:stretch>
              <a:fillRect/>
            </a:stretch>
          </p:blipFill>
          <p:spPr>
            <a:xfrm>
              <a:off x="5510591" y="101600"/>
              <a:ext cx="1170818" cy="558800"/>
            </a:xfrm>
            <a:prstGeom prst="rect">
              <a:avLst/>
            </a:prstGeom>
          </p:spPr>
        </p:pic>
      </p:grpSp>
      <p:grpSp>
        <p:nvGrpSpPr>
          <p:cNvPr id="3" name="Group 2">
            <a:extLst>
              <a:ext uri="{FF2B5EF4-FFF2-40B4-BE49-F238E27FC236}">
                <a16:creationId xmlns:a16="http://schemas.microsoft.com/office/drawing/2014/main" id="{07372CDF-388E-2867-8C85-0219B9F550AD}"/>
              </a:ext>
            </a:extLst>
          </p:cNvPr>
          <p:cNvGrpSpPr/>
          <p:nvPr/>
        </p:nvGrpSpPr>
        <p:grpSpPr>
          <a:xfrm>
            <a:off x="1600200" y="1143000"/>
            <a:ext cx="9144000" cy="5257800"/>
            <a:chOff x="1524000" y="1143000"/>
            <a:chExt cx="9144000" cy="5257800"/>
          </a:xfrm>
        </p:grpSpPr>
        <p:grpSp>
          <p:nvGrpSpPr>
            <p:cNvPr id="19" name="Group 18">
              <a:extLst>
                <a:ext uri="{FF2B5EF4-FFF2-40B4-BE49-F238E27FC236}">
                  <a16:creationId xmlns:a16="http://schemas.microsoft.com/office/drawing/2014/main" id="{4BAE6721-AF3C-FE3F-E6F6-F1477C41215A}"/>
                </a:ext>
              </a:extLst>
            </p:cNvPr>
            <p:cNvGrpSpPr/>
            <p:nvPr/>
          </p:nvGrpSpPr>
          <p:grpSpPr>
            <a:xfrm>
              <a:off x="1524000" y="1143000"/>
              <a:ext cx="9144000" cy="5257800"/>
              <a:chOff x="1026633" y="444500"/>
              <a:chExt cx="9144000" cy="5257800"/>
            </a:xfrm>
          </p:grpSpPr>
          <p:pic>
            <p:nvPicPr>
              <p:cNvPr id="8" name="Picture 7">
                <a:extLst>
                  <a:ext uri="{FF2B5EF4-FFF2-40B4-BE49-F238E27FC236}">
                    <a16:creationId xmlns:a16="http://schemas.microsoft.com/office/drawing/2014/main" id="{AEF396E7-EECA-CE96-B94F-08C67644C12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1026633" y="444500"/>
                <a:ext cx="9144000" cy="1325564"/>
              </a:xfrm>
              <a:prstGeom prst="rect">
                <a:avLst/>
              </a:prstGeom>
            </p:spPr>
          </p:pic>
          <p:pic>
            <p:nvPicPr>
              <p:cNvPr id="10" name="Picture 9">
                <a:extLst>
                  <a:ext uri="{FF2B5EF4-FFF2-40B4-BE49-F238E27FC236}">
                    <a16:creationId xmlns:a16="http://schemas.microsoft.com/office/drawing/2014/main" id="{D83F034B-B97A-8BFF-0626-E117EF2FBE3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1026633" y="1744664"/>
                <a:ext cx="9144000" cy="3957636"/>
              </a:xfrm>
              <a:prstGeom prst="rect">
                <a:avLst/>
              </a:prstGeom>
            </p:spPr>
          </p:pic>
        </p:grpSp>
        <p:sp>
          <p:nvSpPr>
            <p:cNvPr id="20" name="Rectangle 19">
              <a:extLst>
                <a:ext uri="{FF2B5EF4-FFF2-40B4-BE49-F238E27FC236}">
                  <a16:creationId xmlns:a16="http://schemas.microsoft.com/office/drawing/2014/main" id="{64A118F4-530A-12A1-6944-DBD040650566}"/>
                </a:ext>
              </a:extLst>
            </p:cNvPr>
            <p:cNvSpPr/>
            <p:nvPr/>
          </p:nvSpPr>
          <p:spPr bwMode="auto">
            <a:xfrm>
              <a:off x="1676400" y="5054833"/>
              <a:ext cx="8991600" cy="1345967"/>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Segoe UI Semilight"/>
                  <a:ea typeface="Segoe UI" pitchFamily="34" charset="0"/>
                  <a:cs typeface="Segoe UI" pitchFamily="34" charset="0"/>
                </a:rPr>
                <a:t>\</a:t>
              </a:r>
            </a:p>
          </p:txBody>
        </p:sp>
      </p:grpSp>
      <p:sp>
        <p:nvSpPr>
          <p:cNvPr id="22" name="TextBox 21">
            <a:extLst>
              <a:ext uri="{FF2B5EF4-FFF2-40B4-BE49-F238E27FC236}">
                <a16:creationId xmlns:a16="http://schemas.microsoft.com/office/drawing/2014/main" id="{2F981CC8-B95E-52B3-E0E3-3B47B8FF88F3}"/>
              </a:ext>
            </a:extLst>
          </p:cNvPr>
          <p:cNvSpPr txBox="1"/>
          <p:nvPr/>
        </p:nvSpPr>
        <p:spPr>
          <a:xfrm>
            <a:off x="838200" y="6400800"/>
            <a:ext cx="10170633"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33FF33"/>
                </a:solidFill>
                <a:effectLst/>
                <a:uLnTx/>
                <a:uFillTx/>
                <a:latin typeface="Aptos" panose="02110004020202020204"/>
                <a:ea typeface="+mn-ea"/>
                <a:cs typeface="+mn-cs"/>
              </a:rPr>
              <a:t>https://www.wsj.com/tech/ai/are-bots-replacing-workers-these-skeptics-arent-so-sure-755143b1</a:t>
            </a:r>
          </a:p>
        </p:txBody>
      </p:sp>
    </p:spTree>
    <p:extLst>
      <p:ext uri="{BB962C8B-B14F-4D97-AF65-F5344CB8AC3E}">
        <p14:creationId xmlns:p14="http://schemas.microsoft.com/office/powerpoint/2010/main" val="5679672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09592-7CB4-4E91-9736-522F87505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D3D7C-1C53-7C04-10E6-43709792ED8D}"/>
              </a:ext>
            </a:extLst>
          </p:cNvPr>
          <p:cNvSpPr>
            <a:spLocks noGrp="1"/>
          </p:cNvSpPr>
          <p:nvPr>
            <p:ph type="title"/>
          </p:nvPr>
        </p:nvSpPr>
        <p:spPr/>
        <p:txBody>
          <a:bodyPr/>
          <a:lstStyle/>
          <a:p>
            <a:r>
              <a:rPr lang="en-US" dirty="0"/>
              <a:t>WSJ – Are Bots Replacing workers</a:t>
            </a:r>
          </a:p>
        </p:txBody>
      </p:sp>
      <p:grpSp>
        <p:nvGrpSpPr>
          <p:cNvPr id="18" name="Group 17">
            <a:extLst>
              <a:ext uri="{FF2B5EF4-FFF2-40B4-BE49-F238E27FC236}">
                <a16:creationId xmlns:a16="http://schemas.microsoft.com/office/drawing/2014/main" id="{E128E334-FEBF-B49F-4E37-19A35E306076}"/>
              </a:ext>
            </a:extLst>
          </p:cNvPr>
          <p:cNvGrpSpPr/>
          <p:nvPr/>
        </p:nvGrpSpPr>
        <p:grpSpPr>
          <a:xfrm>
            <a:off x="-228600" y="0"/>
            <a:ext cx="12534900" cy="749300"/>
            <a:chOff x="-228600" y="0"/>
            <a:chExt cx="12534900" cy="749300"/>
          </a:xfrm>
        </p:grpSpPr>
        <p:sp>
          <p:nvSpPr>
            <p:cNvPr id="14" name="Rectangle 13">
              <a:extLst>
                <a:ext uri="{FF2B5EF4-FFF2-40B4-BE49-F238E27FC236}">
                  <a16:creationId xmlns:a16="http://schemas.microsoft.com/office/drawing/2014/main" id="{30CD21D0-D576-59E1-6455-ABD7370EA167}"/>
                </a:ext>
              </a:extLst>
            </p:cNvPr>
            <p:cNvSpPr/>
            <p:nvPr/>
          </p:nvSpPr>
          <p:spPr>
            <a:xfrm>
              <a:off x="-228600" y="0"/>
              <a:ext cx="12534900" cy="749300"/>
            </a:xfrm>
            <a:prstGeom prst="rect">
              <a:avLst/>
            </a:prstGeom>
            <a:solidFill>
              <a:srgbClr val="22222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sng"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7" name="Picture 16">
              <a:extLst>
                <a:ext uri="{FF2B5EF4-FFF2-40B4-BE49-F238E27FC236}">
                  <a16:creationId xmlns:a16="http://schemas.microsoft.com/office/drawing/2014/main" id="{B4EA368D-7555-9615-C1F0-B0617A9C319B}"/>
                </a:ext>
              </a:extLst>
            </p:cNvPr>
            <p:cNvPicPr>
              <a:picLocks noChangeAspect="1"/>
            </p:cNvPicPr>
            <p:nvPr/>
          </p:nvPicPr>
          <p:blipFill>
            <a:blip r:embed="rId3"/>
            <a:stretch>
              <a:fillRect/>
            </a:stretch>
          </p:blipFill>
          <p:spPr>
            <a:xfrm>
              <a:off x="5510591" y="101600"/>
              <a:ext cx="1170818" cy="558800"/>
            </a:xfrm>
            <a:prstGeom prst="rect">
              <a:avLst/>
            </a:prstGeom>
          </p:spPr>
        </p:pic>
      </p:grpSp>
      <p:sp>
        <p:nvSpPr>
          <p:cNvPr id="22" name="TextBox 21">
            <a:extLst>
              <a:ext uri="{FF2B5EF4-FFF2-40B4-BE49-F238E27FC236}">
                <a16:creationId xmlns:a16="http://schemas.microsoft.com/office/drawing/2014/main" id="{F9F397F7-8388-2D10-6EA0-6553D12DA0FC}"/>
              </a:ext>
            </a:extLst>
          </p:cNvPr>
          <p:cNvSpPr txBox="1"/>
          <p:nvPr/>
        </p:nvSpPr>
        <p:spPr>
          <a:xfrm>
            <a:off x="838200" y="6400800"/>
            <a:ext cx="10170633"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33FF33"/>
                </a:solidFill>
                <a:effectLst/>
                <a:uLnTx/>
                <a:uFillTx/>
                <a:latin typeface="Aptos" panose="02110004020202020204"/>
                <a:ea typeface="+mn-ea"/>
                <a:cs typeface="+mn-cs"/>
              </a:rPr>
              <a:t>https://www.wsj.com/tech/ai/are-bots-replacing-workers-these-skeptics-arent-so-sure-755143b1</a:t>
            </a:r>
          </a:p>
        </p:txBody>
      </p:sp>
      <p:grpSp>
        <p:nvGrpSpPr>
          <p:cNvPr id="11" name="Group 10">
            <a:extLst>
              <a:ext uri="{FF2B5EF4-FFF2-40B4-BE49-F238E27FC236}">
                <a16:creationId xmlns:a16="http://schemas.microsoft.com/office/drawing/2014/main" id="{01737BF1-6DF6-F58F-DB3B-F5031C43A371}"/>
              </a:ext>
            </a:extLst>
          </p:cNvPr>
          <p:cNvGrpSpPr/>
          <p:nvPr/>
        </p:nvGrpSpPr>
        <p:grpSpPr>
          <a:xfrm>
            <a:off x="1600200" y="1143000"/>
            <a:ext cx="9144000" cy="5257800"/>
            <a:chOff x="1600200" y="1143000"/>
            <a:chExt cx="9144000" cy="5257800"/>
          </a:xfrm>
        </p:grpSpPr>
        <p:grpSp>
          <p:nvGrpSpPr>
            <p:cNvPr id="3" name="Group 2">
              <a:extLst>
                <a:ext uri="{FF2B5EF4-FFF2-40B4-BE49-F238E27FC236}">
                  <a16:creationId xmlns:a16="http://schemas.microsoft.com/office/drawing/2014/main" id="{84A72049-8D67-8E49-09CE-ED37BE3072F6}"/>
                </a:ext>
              </a:extLst>
            </p:cNvPr>
            <p:cNvGrpSpPr/>
            <p:nvPr/>
          </p:nvGrpSpPr>
          <p:grpSpPr>
            <a:xfrm>
              <a:off x="1600200" y="1143000"/>
              <a:ext cx="9144000" cy="5257800"/>
              <a:chOff x="1524000" y="1143000"/>
              <a:chExt cx="9144000" cy="5257800"/>
            </a:xfrm>
          </p:grpSpPr>
          <p:grpSp>
            <p:nvGrpSpPr>
              <p:cNvPr id="19" name="Group 18">
                <a:extLst>
                  <a:ext uri="{FF2B5EF4-FFF2-40B4-BE49-F238E27FC236}">
                    <a16:creationId xmlns:a16="http://schemas.microsoft.com/office/drawing/2014/main" id="{2F1FDBE3-281E-E4BB-31F7-79ED344C04B0}"/>
                  </a:ext>
                </a:extLst>
              </p:cNvPr>
              <p:cNvGrpSpPr/>
              <p:nvPr/>
            </p:nvGrpSpPr>
            <p:grpSpPr>
              <a:xfrm>
                <a:off x="1524000" y="1143000"/>
                <a:ext cx="9144000" cy="5257800"/>
                <a:chOff x="1026633" y="444500"/>
                <a:chExt cx="9144000" cy="5257800"/>
              </a:xfrm>
            </p:grpSpPr>
            <p:pic>
              <p:nvPicPr>
                <p:cNvPr id="8" name="Picture 7">
                  <a:extLst>
                    <a:ext uri="{FF2B5EF4-FFF2-40B4-BE49-F238E27FC236}">
                      <a16:creationId xmlns:a16="http://schemas.microsoft.com/office/drawing/2014/main" id="{268920E5-B8B6-3AE8-1FD8-0978E5B4E12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1026633" y="444500"/>
                  <a:ext cx="9144000" cy="1325564"/>
                </a:xfrm>
                <a:prstGeom prst="rect">
                  <a:avLst/>
                </a:prstGeom>
              </p:spPr>
            </p:pic>
            <p:pic>
              <p:nvPicPr>
                <p:cNvPr id="10" name="Picture 9">
                  <a:extLst>
                    <a:ext uri="{FF2B5EF4-FFF2-40B4-BE49-F238E27FC236}">
                      <a16:creationId xmlns:a16="http://schemas.microsoft.com/office/drawing/2014/main" id="{55DF688C-348C-79DF-0DAB-21B334F34FE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1026633" y="1744664"/>
                  <a:ext cx="9144000" cy="3957636"/>
                </a:xfrm>
                <a:prstGeom prst="rect">
                  <a:avLst/>
                </a:prstGeom>
              </p:spPr>
            </p:pic>
          </p:grpSp>
          <p:sp>
            <p:nvSpPr>
              <p:cNvPr id="20" name="Rectangle 19">
                <a:extLst>
                  <a:ext uri="{FF2B5EF4-FFF2-40B4-BE49-F238E27FC236}">
                    <a16:creationId xmlns:a16="http://schemas.microsoft.com/office/drawing/2014/main" id="{32893AF5-800A-2DF4-4677-C29D0C8955AB}"/>
                  </a:ext>
                </a:extLst>
              </p:cNvPr>
              <p:cNvSpPr/>
              <p:nvPr/>
            </p:nvSpPr>
            <p:spPr bwMode="auto">
              <a:xfrm>
                <a:off x="1676400" y="5054833"/>
                <a:ext cx="8991600" cy="1345967"/>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Segoe UI Semilight"/>
                    <a:ea typeface="Segoe UI" pitchFamily="34" charset="0"/>
                    <a:cs typeface="Segoe UI" pitchFamily="34" charset="0"/>
                  </a:rPr>
                  <a:t>\</a:t>
                </a:r>
              </a:p>
            </p:txBody>
          </p:sp>
        </p:grpSp>
        <p:sp>
          <p:nvSpPr>
            <p:cNvPr id="7" name="Rectangle 6">
              <a:extLst>
                <a:ext uri="{FF2B5EF4-FFF2-40B4-BE49-F238E27FC236}">
                  <a16:creationId xmlns:a16="http://schemas.microsoft.com/office/drawing/2014/main" id="{CBB8B3E1-7B73-BEA8-CD49-4F37C0777829}"/>
                </a:ext>
              </a:extLst>
            </p:cNvPr>
            <p:cNvSpPr/>
            <p:nvPr/>
          </p:nvSpPr>
          <p:spPr>
            <a:xfrm>
              <a:off x="1600200" y="1143000"/>
              <a:ext cx="9144000" cy="5257800"/>
            </a:xfrm>
            <a:prstGeom prst="rect">
              <a:avLst/>
            </a:prstGeom>
            <a:solidFill>
              <a:srgbClr val="FFFFFF">
                <a:alpha val="6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343ED00F-829C-E584-3DB6-FA9289334FB8}"/>
              </a:ext>
            </a:extLst>
          </p:cNvPr>
          <p:cNvGrpSpPr/>
          <p:nvPr/>
        </p:nvGrpSpPr>
        <p:grpSpPr>
          <a:xfrm>
            <a:off x="1975883" y="2346329"/>
            <a:ext cx="8545033" cy="3233103"/>
            <a:chOff x="3111346" y="2314517"/>
            <a:chExt cx="5969307" cy="2228965"/>
          </a:xfrm>
        </p:grpSpPr>
        <p:pic>
          <p:nvPicPr>
            <p:cNvPr id="16" name="Picture 15">
              <a:extLst>
                <a:ext uri="{FF2B5EF4-FFF2-40B4-BE49-F238E27FC236}">
                  <a16:creationId xmlns:a16="http://schemas.microsoft.com/office/drawing/2014/main" id="{8609FB97-9399-3307-2375-D0EE10F9C83F}"/>
                </a:ext>
              </a:extLst>
            </p:cNvPr>
            <p:cNvPicPr>
              <a:picLocks noChangeAspect="1"/>
            </p:cNvPicPr>
            <p:nvPr/>
          </p:nvPicPr>
          <p:blipFill>
            <a:blip r:embed="rId6"/>
            <a:stretch>
              <a:fillRect/>
            </a:stretch>
          </p:blipFill>
          <p:spPr>
            <a:xfrm>
              <a:off x="3111346" y="2314517"/>
              <a:ext cx="5969307" cy="2228965"/>
            </a:xfrm>
            <a:prstGeom prst="rect">
              <a:avLst/>
            </a:prstGeom>
          </p:spPr>
        </p:pic>
        <p:sp>
          <p:nvSpPr>
            <p:cNvPr id="21" name="Rectangle 20">
              <a:extLst>
                <a:ext uri="{FF2B5EF4-FFF2-40B4-BE49-F238E27FC236}">
                  <a16:creationId xmlns:a16="http://schemas.microsoft.com/office/drawing/2014/main" id="{2FA21266-BAC8-49D5-A97B-D0DDE225956C}"/>
                </a:ext>
              </a:extLst>
            </p:cNvPr>
            <p:cNvSpPr/>
            <p:nvPr/>
          </p:nvSpPr>
          <p:spPr>
            <a:xfrm>
              <a:off x="5234765" y="2562445"/>
              <a:ext cx="3767468" cy="262270"/>
            </a:xfrm>
            <a:prstGeom prst="rect">
              <a:avLst/>
            </a:prstGeom>
            <a:solidFill>
              <a:schemeClr val="bg1">
                <a:alpha val="3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A7F3021A-6164-C440-2777-9CAD97A5EAD9}"/>
                </a:ext>
              </a:extLst>
            </p:cNvPr>
            <p:cNvSpPr/>
            <p:nvPr/>
          </p:nvSpPr>
          <p:spPr>
            <a:xfrm>
              <a:off x="3118884" y="3524414"/>
              <a:ext cx="4175051" cy="216751"/>
            </a:xfrm>
            <a:prstGeom prst="rect">
              <a:avLst/>
            </a:prstGeom>
            <a:solidFill>
              <a:schemeClr val="bg1">
                <a:alpha val="3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E4680622-7FCF-11B1-47F6-D2A96621B955}"/>
                </a:ext>
              </a:extLst>
            </p:cNvPr>
            <p:cNvSpPr/>
            <p:nvPr/>
          </p:nvSpPr>
          <p:spPr>
            <a:xfrm>
              <a:off x="3118884" y="2842276"/>
              <a:ext cx="4940596" cy="262270"/>
            </a:xfrm>
            <a:prstGeom prst="rect">
              <a:avLst/>
            </a:prstGeom>
            <a:solidFill>
              <a:schemeClr val="bg1">
                <a:alpha val="3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BAB2FD4B-E37E-9531-C15B-D92621C3BEC7}"/>
                </a:ext>
              </a:extLst>
            </p:cNvPr>
            <p:cNvSpPr/>
            <p:nvPr/>
          </p:nvSpPr>
          <p:spPr>
            <a:xfrm>
              <a:off x="7350642" y="4082506"/>
              <a:ext cx="1601972" cy="216751"/>
            </a:xfrm>
            <a:prstGeom prst="rect">
              <a:avLst/>
            </a:prstGeom>
            <a:solidFill>
              <a:schemeClr val="bg1">
                <a:alpha val="3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B1AAA15E-7A7D-19B3-2C2E-F91E8F8BDEA5}"/>
                </a:ext>
              </a:extLst>
            </p:cNvPr>
            <p:cNvSpPr/>
            <p:nvPr/>
          </p:nvSpPr>
          <p:spPr>
            <a:xfrm>
              <a:off x="5302101" y="4294556"/>
              <a:ext cx="1240465" cy="248926"/>
            </a:xfrm>
            <a:prstGeom prst="rect">
              <a:avLst/>
            </a:prstGeom>
            <a:solidFill>
              <a:schemeClr val="bg1">
                <a:alpha val="3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6" name="Rectangle 5">
            <a:extLst>
              <a:ext uri="{FF2B5EF4-FFF2-40B4-BE49-F238E27FC236}">
                <a16:creationId xmlns:a16="http://schemas.microsoft.com/office/drawing/2014/main" id="{D638FB64-74CD-6FD1-CA7B-73BDA6309077}"/>
              </a:ext>
            </a:extLst>
          </p:cNvPr>
          <p:cNvSpPr/>
          <p:nvPr/>
        </p:nvSpPr>
        <p:spPr>
          <a:xfrm>
            <a:off x="1447800" y="2222971"/>
            <a:ext cx="9409110" cy="3492029"/>
          </a:xfrm>
          <a:prstGeom prst="rect">
            <a:avLst/>
          </a:prstGeom>
          <a:no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89166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ABD49F6A-C1BB-68A7-F488-FEF7A67A8180}"/>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D0E85F2B-ADFF-78C2-8084-A80BA1251B90}"/>
              </a:ext>
            </a:extLst>
          </p:cNvPr>
          <p:cNvSpPr>
            <a:spLocks noGrp="1"/>
          </p:cNvSpPr>
          <p:nvPr>
            <p:ph type="title"/>
          </p:nvPr>
        </p:nvSpPr>
        <p:spPr/>
        <p:txBody>
          <a:bodyPr anchor="ctr">
            <a:normAutofit/>
          </a:bodyPr>
          <a:lstStyle/>
          <a:p>
            <a:pPr algn="ctr"/>
            <a:r>
              <a:rPr lang="en-US" sz="4800" dirty="0"/>
              <a:t>What the Data Says</a:t>
            </a:r>
          </a:p>
        </p:txBody>
      </p:sp>
    </p:spTree>
    <p:extLst>
      <p:ext uri="{BB962C8B-B14F-4D97-AF65-F5344CB8AC3E}">
        <p14:creationId xmlns:p14="http://schemas.microsoft.com/office/powerpoint/2010/main" val="290680923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2B0EA4-0982-1AD2-9301-C437C612E296}"/>
              </a:ext>
            </a:extLst>
          </p:cNvPr>
          <p:cNvSpPr>
            <a:spLocks noGrp="1"/>
          </p:cNvSpPr>
          <p:nvPr>
            <p:ph type="title"/>
          </p:nvPr>
        </p:nvSpPr>
        <p:spPr>
          <a:xfrm>
            <a:off x="838200" y="365125"/>
            <a:ext cx="10896600" cy="1325563"/>
          </a:xfrm>
        </p:spPr>
        <p:txBody>
          <a:bodyPr/>
          <a:lstStyle/>
          <a:p>
            <a:r>
              <a:rPr lang="en-US" dirty="0"/>
              <a:t>Revision to Mean After Pandemic</a:t>
            </a:r>
          </a:p>
        </p:txBody>
      </p:sp>
      <p:pic>
        <p:nvPicPr>
          <p:cNvPr id="7" name="Content Placeholder 6">
            <a:extLst>
              <a:ext uri="{FF2B5EF4-FFF2-40B4-BE49-F238E27FC236}">
                <a16:creationId xmlns:a16="http://schemas.microsoft.com/office/drawing/2014/main" id="{49CE9EF6-29B3-2D3E-9B31-8B7E78C1ED1F}"/>
              </a:ext>
            </a:extLst>
          </p:cNvPr>
          <p:cNvPicPr>
            <a:picLocks noGrp="1" noChangeAspect="1"/>
          </p:cNvPicPr>
          <p:nvPr>
            <p:ph sz="half" idx="1"/>
          </p:nvPr>
        </p:nvPicPr>
        <p:blipFill>
          <a:blip r:embed="rId2"/>
          <a:stretch>
            <a:fillRect/>
          </a:stretch>
        </p:blipFill>
        <p:spPr>
          <a:xfrm>
            <a:off x="1051778" y="1825625"/>
            <a:ext cx="4754444" cy="4351338"/>
          </a:xfrm>
          <a:prstGeom prst="rect">
            <a:avLst/>
          </a:prstGeom>
        </p:spPr>
      </p:pic>
      <p:pic>
        <p:nvPicPr>
          <p:cNvPr id="9" name="Content Placeholder 8">
            <a:extLst>
              <a:ext uri="{FF2B5EF4-FFF2-40B4-BE49-F238E27FC236}">
                <a16:creationId xmlns:a16="http://schemas.microsoft.com/office/drawing/2014/main" id="{33AC950D-CD92-B5FF-E47A-24D878151EF0}"/>
              </a:ext>
            </a:extLst>
          </p:cNvPr>
          <p:cNvPicPr>
            <a:picLocks noGrp="1" noChangeAspect="1"/>
          </p:cNvPicPr>
          <p:nvPr>
            <p:ph sz="half" idx="2"/>
          </p:nvPr>
        </p:nvPicPr>
        <p:blipFill>
          <a:blip r:embed="rId3"/>
          <a:stretch>
            <a:fillRect/>
          </a:stretch>
        </p:blipFill>
        <p:spPr>
          <a:xfrm>
            <a:off x="6407866" y="1825625"/>
            <a:ext cx="4710268" cy="4351338"/>
          </a:xfrm>
          <a:prstGeom prst="rect">
            <a:avLst/>
          </a:prstGeom>
        </p:spPr>
      </p:pic>
      <p:sp>
        <p:nvSpPr>
          <p:cNvPr id="10" name="TextBox 9">
            <a:extLst>
              <a:ext uri="{FF2B5EF4-FFF2-40B4-BE49-F238E27FC236}">
                <a16:creationId xmlns:a16="http://schemas.microsoft.com/office/drawing/2014/main" id="{0E8E7AA2-3AC0-3189-2D8A-E6D0694D8638}"/>
              </a:ext>
            </a:extLst>
          </p:cNvPr>
          <p:cNvSpPr txBox="1"/>
          <p:nvPr/>
        </p:nvSpPr>
        <p:spPr>
          <a:xfrm>
            <a:off x="1051778" y="6378612"/>
            <a:ext cx="5249101"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33FF33"/>
                </a:solidFill>
                <a:effectLst/>
                <a:uLnTx/>
                <a:uFillTx/>
                <a:latin typeface="IBM Plex Mono" panose="020B0509050203000203" pitchFamily="49" charset="0"/>
              </a:rPr>
              <a:t>https://www.economist.com/finance-and-economics/2025/11/06/dont-blame-ai-for-your-job-woes</a:t>
            </a:r>
          </a:p>
        </p:txBody>
      </p:sp>
      <p:sp>
        <p:nvSpPr>
          <p:cNvPr id="11" name="TextBox 10">
            <a:extLst>
              <a:ext uri="{FF2B5EF4-FFF2-40B4-BE49-F238E27FC236}">
                <a16:creationId xmlns:a16="http://schemas.microsoft.com/office/drawing/2014/main" id="{F4AEB840-F67F-04F2-85C1-0DD080537EF9}"/>
              </a:ext>
            </a:extLst>
          </p:cNvPr>
          <p:cNvSpPr txBox="1"/>
          <p:nvPr/>
        </p:nvSpPr>
        <p:spPr>
          <a:xfrm>
            <a:off x="6407866" y="6341192"/>
            <a:ext cx="505460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33FF33"/>
                </a:solidFill>
                <a:effectLst/>
                <a:uLnTx/>
                <a:uFillTx/>
                <a:latin typeface="IBM Plex Mono" panose="020B0509050203000203" pitchFamily="49" charset="0"/>
              </a:rPr>
              <a:t>https://www.economist.com/finance-and-economics/2026/02/22/the-ai-productivity-boom-is-not-here-yet</a:t>
            </a:r>
          </a:p>
        </p:txBody>
      </p:sp>
    </p:spTree>
    <p:extLst>
      <p:ext uri="{BB962C8B-B14F-4D97-AF65-F5344CB8AC3E}">
        <p14:creationId xmlns:p14="http://schemas.microsoft.com/office/powerpoint/2010/main" val="18890711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BC594-7102-6B74-6334-3A18FABC764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38507B9-1E96-075C-71EE-7192EF4CF6F1}"/>
              </a:ext>
            </a:extLst>
          </p:cNvPr>
          <p:cNvSpPr>
            <a:spLocks noGrp="1"/>
          </p:cNvSpPr>
          <p:nvPr>
            <p:ph type="title"/>
          </p:nvPr>
        </p:nvSpPr>
        <p:spPr>
          <a:xfrm>
            <a:off x="838200" y="365125"/>
            <a:ext cx="10896600" cy="1325563"/>
          </a:xfrm>
        </p:spPr>
        <p:txBody>
          <a:bodyPr/>
          <a:lstStyle/>
          <a:p>
            <a:r>
              <a:rPr lang="en-US" dirty="0"/>
              <a:t>Post-Pandemic Employment</a:t>
            </a:r>
          </a:p>
        </p:txBody>
      </p:sp>
      <p:pic>
        <p:nvPicPr>
          <p:cNvPr id="7" name="Content Placeholder 6">
            <a:extLst>
              <a:ext uri="{FF2B5EF4-FFF2-40B4-BE49-F238E27FC236}">
                <a16:creationId xmlns:a16="http://schemas.microsoft.com/office/drawing/2014/main" id="{3F5AAA30-9234-12AD-8424-10858027DB8C}"/>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p:blipFill>
        <p:spPr>
          <a:xfrm>
            <a:off x="1051778" y="1825625"/>
            <a:ext cx="4754444" cy="4351338"/>
          </a:xfrm>
          <a:prstGeom prst="rect">
            <a:avLst/>
          </a:prstGeom>
        </p:spPr>
      </p:pic>
      <p:pic>
        <p:nvPicPr>
          <p:cNvPr id="9" name="Content Placeholder 8">
            <a:extLst>
              <a:ext uri="{FF2B5EF4-FFF2-40B4-BE49-F238E27FC236}">
                <a16:creationId xmlns:a16="http://schemas.microsoft.com/office/drawing/2014/main" id="{AD1A9FDA-8A6C-6997-E177-16A2BF2E458A}"/>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rcRect/>
          <a:stretch/>
        </p:blipFill>
        <p:spPr>
          <a:xfrm>
            <a:off x="6407866" y="1825625"/>
            <a:ext cx="4710268" cy="4351338"/>
          </a:xfrm>
          <a:prstGeom prst="rect">
            <a:avLst/>
          </a:prstGeom>
        </p:spPr>
      </p:pic>
    </p:spTree>
    <p:extLst>
      <p:ext uri="{BB962C8B-B14F-4D97-AF65-F5344CB8AC3E}">
        <p14:creationId xmlns:p14="http://schemas.microsoft.com/office/powerpoint/2010/main" val="37591539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000" b="-2000"/>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325F3D-0E1B-20CB-6888-5EBFC0CFDEEE}"/>
              </a:ext>
            </a:extLst>
          </p:cNvPr>
          <p:cNvSpPr>
            <a:spLocks noGrp="1"/>
          </p:cNvSpPr>
          <p:nvPr>
            <p:ph type="title"/>
          </p:nvPr>
        </p:nvSpPr>
        <p:spPr/>
        <p:txBody>
          <a:bodyPr/>
          <a:lstStyle/>
          <a:p>
            <a:r>
              <a:rPr lang="en-US" dirty="0"/>
              <a:t>AI-exposed jobs losses started before ChatGPT </a:t>
            </a:r>
          </a:p>
        </p:txBody>
      </p:sp>
      <p:sp>
        <p:nvSpPr>
          <p:cNvPr id="5" name="Slide Number Placeholder 4">
            <a:extLst>
              <a:ext uri="{FF2B5EF4-FFF2-40B4-BE49-F238E27FC236}">
                <a16:creationId xmlns:a16="http://schemas.microsoft.com/office/drawing/2014/main" id="{534F1BE2-BD87-596C-434D-0C72871F05DB}"/>
              </a:ext>
            </a:extLst>
          </p:cNvPr>
          <p:cNvSpPr>
            <a:spLocks noGrp="1"/>
          </p:cNvSpPr>
          <p:nvPr>
            <p:ph type="sldNum" sz="quarter" idx="12"/>
          </p:nvPr>
        </p:nvSpPr>
        <p:spPr/>
        <p:txBody>
          <a:bodyPr/>
          <a:lstStyle/>
          <a:p>
            <a:fld id="{6E0BF1B8-D21A-4F3D-9AC2-7B4845C33A0F}" type="slidenum">
              <a:rPr lang="en-US" smtClean="0"/>
              <a:t>61</a:t>
            </a:fld>
            <a:endParaRPr lang="en-US" dirty="0"/>
          </a:p>
        </p:txBody>
      </p:sp>
    </p:spTree>
    <p:extLst>
      <p:ext uri="{BB962C8B-B14F-4D97-AF65-F5344CB8AC3E}">
        <p14:creationId xmlns:p14="http://schemas.microsoft.com/office/powerpoint/2010/main" val="274974619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86371187-F1D3-3C87-1F47-2A03C6F0D040}"/>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4EE34EBE-7FEF-0385-C3DC-3AFF90E77C94}"/>
              </a:ext>
            </a:extLst>
          </p:cNvPr>
          <p:cNvSpPr>
            <a:spLocks noGrp="1"/>
          </p:cNvSpPr>
          <p:nvPr>
            <p:ph type="title"/>
          </p:nvPr>
        </p:nvSpPr>
        <p:spPr/>
        <p:txBody>
          <a:bodyPr anchor="ctr">
            <a:normAutofit/>
          </a:bodyPr>
          <a:lstStyle/>
          <a:p>
            <a:pPr algn="ctr"/>
            <a:r>
              <a:rPr lang="en-US" sz="4800" dirty="0"/>
              <a:t>What History Says</a:t>
            </a:r>
          </a:p>
        </p:txBody>
      </p:sp>
    </p:spTree>
    <p:extLst>
      <p:ext uri="{BB962C8B-B14F-4D97-AF65-F5344CB8AC3E}">
        <p14:creationId xmlns:p14="http://schemas.microsoft.com/office/powerpoint/2010/main" val="340200419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C86759-CE31-0C3D-68C2-917A62F49D3C}"/>
              </a:ext>
            </a:extLst>
          </p:cNvPr>
          <p:cNvSpPr>
            <a:spLocks noGrp="1"/>
          </p:cNvSpPr>
          <p:nvPr>
            <p:ph type="title"/>
          </p:nvPr>
        </p:nvSpPr>
        <p:spPr/>
        <p:txBody>
          <a:bodyPr/>
          <a:lstStyle/>
          <a:p>
            <a:r>
              <a:rPr lang="en-US" dirty="0"/>
              <a:t>ATMs and Bank Tellers</a:t>
            </a:r>
          </a:p>
        </p:txBody>
      </p:sp>
      <p:pic>
        <p:nvPicPr>
          <p:cNvPr id="9" name="Content Placeholder 8">
            <a:extLst>
              <a:ext uri="{FF2B5EF4-FFF2-40B4-BE49-F238E27FC236}">
                <a16:creationId xmlns:a16="http://schemas.microsoft.com/office/drawing/2014/main" id="{FBB669C9-6274-9BDC-CFF1-E1828D4619DF}"/>
              </a:ext>
            </a:extLst>
          </p:cNvPr>
          <p:cNvPicPr>
            <a:picLocks noGrp="1" noChangeAspect="1"/>
          </p:cNvPicPr>
          <p:nvPr>
            <p:ph sz="half" idx="1"/>
          </p:nvPr>
        </p:nvPicPr>
        <p:blipFill>
          <a:blip r:embed="rId2"/>
          <a:stretch>
            <a:fillRect/>
          </a:stretch>
        </p:blipFill>
        <p:spPr>
          <a:xfrm>
            <a:off x="1702654" y="1825625"/>
            <a:ext cx="3452692" cy="4351338"/>
          </a:xfrm>
          <a:prstGeom prst="rect">
            <a:avLst/>
          </a:prstGeom>
        </p:spPr>
      </p:pic>
      <p:graphicFrame>
        <p:nvGraphicFramePr>
          <p:cNvPr id="12" name="Content Placeholder 6">
            <a:extLst>
              <a:ext uri="{FF2B5EF4-FFF2-40B4-BE49-F238E27FC236}">
                <a16:creationId xmlns:a16="http://schemas.microsoft.com/office/drawing/2014/main" id="{A1C45C55-EB09-87A5-52CD-E33502284DA6}"/>
              </a:ext>
            </a:extLst>
          </p:cNvPr>
          <p:cNvGraphicFramePr>
            <a:graphicFrameLocks noGrp="1"/>
          </p:cNvGraphicFramePr>
          <p:nvPr>
            <p:ph sz="half" idx="2"/>
            <p:extLst>
              <p:ext uri="{D42A27DB-BD31-4B8C-83A1-F6EECF244321}">
                <p14:modId xmlns:p14="http://schemas.microsoft.com/office/powerpoint/2010/main" val="1687156256"/>
              </p:ext>
            </p:extLst>
          </p:nvPr>
        </p:nvGraphicFramePr>
        <p:xfrm>
          <a:off x="6172200" y="1825625"/>
          <a:ext cx="5181600" cy="4351338"/>
        </p:xfrm>
        <a:graphic>
          <a:graphicData uri="http://schemas.openxmlformats.org/drawingml/2006/chart">
            <c:chart xmlns:c="http://schemas.openxmlformats.org/drawingml/2006/chart" xmlns:r="http://schemas.openxmlformats.org/officeDocument/2006/relationships" r:id="rId3"/>
          </a:graphicData>
        </a:graphic>
      </p:graphicFrame>
      <p:sp>
        <p:nvSpPr>
          <p:cNvPr id="16" name="Rectangle 15">
            <a:extLst>
              <a:ext uri="{FF2B5EF4-FFF2-40B4-BE49-F238E27FC236}">
                <a16:creationId xmlns:a16="http://schemas.microsoft.com/office/drawing/2014/main" id="{F4433F1B-FE3D-88FA-72A5-18E12019D1FE}"/>
              </a:ext>
            </a:extLst>
          </p:cNvPr>
          <p:cNvSpPr/>
          <p:nvPr/>
        </p:nvSpPr>
        <p:spPr>
          <a:xfrm>
            <a:off x="7391400" y="3962400"/>
            <a:ext cx="838200" cy="304800"/>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solidFill>
                  <a:schemeClr val="bg1"/>
                </a:solidFill>
                <a:latin typeface="Calibri" panose="020F0502020204030204" pitchFamily="34" charset="0"/>
              </a:rPr>
              <a:t>Volker Rescission</a:t>
            </a:r>
          </a:p>
        </p:txBody>
      </p:sp>
      <p:cxnSp>
        <p:nvCxnSpPr>
          <p:cNvPr id="18" name="Straight Arrow Connector 17">
            <a:extLst>
              <a:ext uri="{FF2B5EF4-FFF2-40B4-BE49-F238E27FC236}">
                <a16:creationId xmlns:a16="http://schemas.microsoft.com/office/drawing/2014/main" id="{7F6590EF-D813-D957-A64D-4D0DEC92715A}"/>
              </a:ext>
            </a:extLst>
          </p:cNvPr>
          <p:cNvCxnSpPr>
            <a:cxnSpLocks/>
            <a:stCxn id="16" idx="0"/>
          </p:cNvCxnSpPr>
          <p:nvPr/>
        </p:nvCxnSpPr>
        <p:spPr>
          <a:xfrm flipH="1" flipV="1">
            <a:off x="7543800" y="3429000"/>
            <a:ext cx="266700" cy="53340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E1677C95-E8DF-1DC0-58DF-27A28B94BC93}"/>
              </a:ext>
            </a:extLst>
          </p:cNvPr>
          <p:cNvSpPr/>
          <p:nvPr/>
        </p:nvSpPr>
        <p:spPr>
          <a:xfrm>
            <a:off x="8610600" y="3962400"/>
            <a:ext cx="838200" cy="304800"/>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solidFill>
                  <a:schemeClr val="bg1"/>
                </a:solidFill>
                <a:latin typeface="Calibri" panose="020F0502020204030204" pitchFamily="34" charset="0"/>
              </a:rPr>
              <a:t>iPhone</a:t>
            </a:r>
          </a:p>
        </p:txBody>
      </p:sp>
      <p:cxnSp>
        <p:nvCxnSpPr>
          <p:cNvPr id="21" name="Straight Arrow Connector 20">
            <a:extLst>
              <a:ext uri="{FF2B5EF4-FFF2-40B4-BE49-F238E27FC236}">
                <a16:creationId xmlns:a16="http://schemas.microsoft.com/office/drawing/2014/main" id="{3C6B509F-DC14-2ABB-4D39-672994418BA9}"/>
              </a:ext>
            </a:extLst>
          </p:cNvPr>
          <p:cNvCxnSpPr>
            <a:cxnSpLocks/>
            <a:stCxn id="20" idx="0"/>
          </p:cNvCxnSpPr>
          <p:nvPr/>
        </p:nvCxnSpPr>
        <p:spPr>
          <a:xfrm flipV="1">
            <a:off x="9029700" y="3124200"/>
            <a:ext cx="1028700" cy="83820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23063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131DC-ED0A-C227-C3DB-44EF9EB795F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2C5167A-3C62-5ACC-CCC2-F425C2B7C069}"/>
              </a:ext>
            </a:extLst>
          </p:cNvPr>
          <p:cNvSpPr>
            <a:spLocks noGrp="1"/>
          </p:cNvSpPr>
          <p:nvPr>
            <p:ph type="title"/>
          </p:nvPr>
        </p:nvSpPr>
        <p:spPr/>
        <p:txBody>
          <a:bodyPr/>
          <a:lstStyle/>
          <a:p>
            <a:r>
              <a:rPr lang="en-US" dirty="0"/>
              <a:t>ATMs and Bank Tellers</a:t>
            </a:r>
          </a:p>
        </p:txBody>
      </p:sp>
      <p:pic>
        <p:nvPicPr>
          <p:cNvPr id="9" name="Content Placeholder 8">
            <a:extLst>
              <a:ext uri="{FF2B5EF4-FFF2-40B4-BE49-F238E27FC236}">
                <a16:creationId xmlns:a16="http://schemas.microsoft.com/office/drawing/2014/main" id="{6BFFDAE0-66FA-C754-C71E-F65157C27888}"/>
              </a:ext>
            </a:extLst>
          </p:cNvPr>
          <p:cNvPicPr>
            <a:picLocks noGrp="1" noChangeAspect="1"/>
          </p:cNvPicPr>
          <p:nvPr>
            <p:ph sz="half" idx="1"/>
          </p:nvPr>
        </p:nvPicPr>
        <p:blipFill>
          <a:blip r:embed="rId2"/>
          <a:stretch>
            <a:fillRect/>
          </a:stretch>
        </p:blipFill>
        <p:spPr>
          <a:xfrm>
            <a:off x="1702654" y="1825625"/>
            <a:ext cx="3452692" cy="4351338"/>
          </a:xfrm>
          <a:prstGeom prst="rect">
            <a:avLst/>
          </a:prstGeom>
        </p:spPr>
      </p:pic>
      <p:graphicFrame>
        <p:nvGraphicFramePr>
          <p:cNvPr id="12" name="Content Placeholder 6">
            <a:extLst>
              <a:ext uri="{FF2B5EF4-FFF2-40B4-BE49-F238E27FC236}">
                <a16:creationId xmlns:a16="http://schemas.microsoft.com/office/drawing/2014/main" id="{C110AC26-69F5-4FDE-4258-D7FB9ABE8660}"/>
              </a:ext>
            </a:extLst>
          </p:cNvPr>
          <p:cNvGraphicFramePr>
            <a:graphicFrameLocks noGrp="1"/>
          </p:cNvGraphicFramePr>
          <p:nvPr>
            <p:ph sz="half" idx="2"/>
          </p:nvPr>
        </p:nvGraphicFramePr>
        <p:xfrm>
          <a:off x="6172200" y="1825625"/>
          <a:ext cx="5181600" cy="435133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6455332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3EB10-B9AC-EF97-D611-5542BC8928D8}"/>
              </a:ext>
            </a:extLst>
          </p:cNvPr>
          <p:cNvSpPr>
            <a:spLocks noGrp="1"/>
          </p:cNvSpPr>
          <p:nvPr>
            <p:ph type="title"/>
          </p:nvPr>
        </p:nvSpPr>
        <p:spPr/>
        <p:txBody>
          <a:bodyPr/>
          <a:lstStyle/>
          <a:p>
            <a:r>
              <a:rPr lang="en-US" dirty="0"/>
              <a:t>Easter Parade, 1900</a:t>
            </a:r>
          </a:p>
        </p:txBody>
      </p:sp>
    </p:spTree>
    <p:extLst>
      <p:ext uri="{BB962C8B-B14F-4D97-AF65-F5344CB8AC3E}">
        <p14:creationId xmlns:p14="http://schemas.microsoft.com/office/powerpoint/2010/main" val="303339228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4B748-9686-1876-365A-EFB2DABDAEE8}"/>
              </a:ext>
            </a:extLst>
          </p:cNvPr>
          <p:cNvSpPr>
            <a:spLocks noGrp="1"/>
          </p:cNvSpPr>
          <p:nvPr>
            <p:ph type="title"/>
          </p:nvPr>
        </p:nvSpPr>
        <p:spPr/>
        <p:txBody>
          <a:bodyPr/>
          <a:lstStyle/>
          <a:p>
            <a:r>
              <a:rPr lang="en-US" dirty="0"/>
              <a:t>Easter Parade, 1913</a:t>
            </a:r>
          </a:p>
        </p:txBody>
      </p:sp>
    </p:spTree>
    <p:extLst>
      <p:ext uri="{BB962C8B-B14F-4D97-AF65-F5344CB8AC3E}">
        <p14:creationId xmlns:p14="http://schemas.microsoft.com/office/powerpoint/2010/main" val="297430137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A black and white photo of a busy city street&#10;&#10;Description generated with very high confidence">
            <a:extLst>
              <a:ext uri="{FF2B5EF4-FFF2-40B4-BE49-F238E27FC236}">
                <a16:creationId xmlns:a16="http://schemas.microsoft.com/office/drawing/2014/main" id="{584AC1B0-56E4-4A13-911E-32764674A9F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5224531" y="3124200"/>
            <a:ext cx="6129269" cy="3592925"/>
          </a:xfrm>
          <a:prstGeom prst="rect">
            <a:avLst/>
          </a:prstGeom>
        </p:spPr>
      </p:pic>
      <p:pic>
        <p:nvPicPr>
          <p:cNvPr id="3" name="Picture 2" descr="A group of people walking on a city street&#10;&#10;Description generated with very high confidence">
            <a:extLst>
              <a:ext uri="{FF2B5EF4-FFF2-40B4-BE49-F238E27FC236}">
                <a16:creationId xmlns:a16="http://schemas.microsoft.com/office/drawing/2014/main" id="{9DB25CEC-253A-47B8-8058-8980C880AF5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43467" y="-5"/>
            <a:ext cx="6082711" cy="3920044"/>
          </a:xfrm>
          <a:custGeom>
            <a:avLst/>
            <a:gdLst>
              <a:gd name="connsiteX0" fmla="*/ 0 w 6082711"/>
              <a:gd name="connsiteY0" fmla="*/ 0 h 3920044"/>
              <a:gd name="connsiteX1" fmla="*/ 6082711 w 6082711"/>
              <a:gd name="connsiteY1" fmla="*/ 0 h 3920044"/>
              <a:gd name="connsiteX2" fmla="*/ 6082711 w 6082711"/>
              <a:gd name="connsiteY2" fmla="*/ 3103225 h 3920044"/>
              <a:gd name="connsiteX3" fmla="*/ 4614930 w 6082711"/>
              <a:gd name="connsiteY3" fmla="*/ 3103225 h 3920044"/>
              <a:gd name="connsiteX4" fmla="*/ 4614930 w 6082711"/>
              <a:gd name="connsiteY4" fmla="*/ 3920044 h 3920044"/>
              <a:gd name="connsiteX5" fmla="*/ 0 w 6082711"/>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2711" h="3920044">
                <a:moveTo>
                  <a:pt x="0" y="0"/>
                </a:moveTo>
                <a:lnTo>
                  <a:pt x="6082711" y="0"/>
                </a:lnTo>
                <a:lnTo>
                  <a:pt x="6082711" y="3103225"/>
                </a:lnTo>
                <a:lnTo>
                  <a:pt x="4614930" y="3103225"/>
                </a:lnTo>
                <a:lnTo>
                  <a:pt x="4614930" y="3920044"/>
                </a:lnTo>
                <a:lnTo>
                  <a:pt x="0" y="3920044"/>
                </a:lnTo>
                <a:close/>
              </a:path>
            </a:pathLst>
          </a:custGeom>
        </p:spPr>
      </p:pic>
      <p:sp>
        <p:nvSpPr>
          <p:cNvPr id="6" name="Oval 5">
            <a:extLst>
              <a:ext uri="{FF2B5EF4-FFF2-40B4-BE49-F238E27FC236}">
                <a16:creationId xmlns:a16="http://schemas.microsoft.com/office/drawing/2014/main" id="{9F3F2596-5ECF-491C-984C-8C71EFB4F040}"/>
              </a:ext>
            </a:extLst>
          </p:cNvPr>
          <p:cNvSpPr/>
          <p:nvPr/>
        </p:nvSpPr>
        <p:spPr>
          <a:xfrm>
            <a:off x="3414879" y="1916348"/>
            <a:ext cx="539885" cy="505838"/>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E8DDCE3-1BAA-4E50-9799-D7D12B50D5A3}"/>
              </a:ext>
            </a:extLst>
          </p:cNvPr>
          <p:cNvSpPr/>
          <p:nvPr/>
        </p:nvSpPr>
        <p:spPr>
          <a:xfrm>
            <a:off x="7239000" y="5181600"/>
            <a:ext cx="539885" cy="524129"/>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164760-BB66-E53A-4E9B-7ECA83CC625E}"/>
              </a:ext>
            </a:extLst>
          </p:cNvPr>
          <p:cNvSpPr>
            <a:spLocks noGrp="1"/>
          </p:cNvSpPr>
          <p:nvPr>
            <p:ph type="title"/>
          </p:nvPr>
        </p:nvSpPr>
        <p:spPr/>
        <p:txBody>
          <a:bodyPr/>
          <a:lstStyle/>
          <a:p>
            <a:r>
              <a:rPr lang="en-US" dirty="0"/>
              <a:t>Easter Parades Compared</a:t>
            </a:r>
          </a:p>
        </p:txBody>
      </p:sp>
    </p:spTree>
    <p:extLst>
      <p:ext uri="{BB962C8B-B14F-4D97-AF65-F5344CB8AC3E}">
        <p14:creationId xmlns:p14="http://schemas.microsoft.com/office/powerpoint/2010/main" val="153847170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4000" b="-4000"/>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2A7395-BF19-82E1-1C33-E8309C9B3717}"/>
              </a:ext>
            </a:extLst>
          </p:cNvPr>
          <p:cNvSpPr>
            <a:spLocks noGrp="1"/>
          </p:cNvSpPr>
          <p:nvPr>
            <p:ph type="title"/>
          </p:nvPr>
        </p:nvSpPr>
        <p:spPr/>
        <p:txBody>
          <a:bodyPr/>
          <a:lstStyle/>
          <a:p>
            <a:r>
              <a:rPr lang="en-US" dirty="0"/>
              <a:t>Horses in Agriculture</a:t>
            </a:r>
          </a:p>
        </p:txBody>
      </p:sp>
      <p:sp>
        <p:nvSpPr>
          <p:cNvPr id="5" name="TextBox 4">
            <a:extLst>
              <a:ext uri="{FF2B5EF4-FFF2-40B4-BE49-F238E27FC236}">
                <a16:creationId xmlns:a16="http://schemas.microsoft.com/office/drawing/2014/main" id="{8AD5580D-3CA3-14EE-A809-A8FC798683C5}"/>
              </a:ext>
            </a:extLst>
          </p:cNvPr>
          <p:cNvSpPr txBox="1"/>
          <p:nvPr/>
        </p:nvSpPr>
        <p:spPr>
          <a:xfrm>
            <a:off x="762000" y="6365240"/>
            <a:ext cx="621792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https://energyhistory.yale.edu/horses-in-agriculture-gallery/#jp-carousel-799</a:t>
            </a:r>
          </a:p>
        </p:txBody>
      </p:sp>
    </p:spTree>
    <p:extLst>
      <p:ext uri="{BB962C8B-B14F-4D97-AF65-F5344CB8AC3E}">
        <p14:creationId xmlns:p14="http://schemas.microsoft.com/office/powerpoint/2010/main" val="236755494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B56D2C-C0C2-AF20-0E49-68D87EFC2D85}"/>
              </a:ext>
            </a:extLst>
          </p:cNvPr>
          <p:cNvSpPr>
            <a:spLocks noGrp="1"/>
          </p:cNvSpPr>
          <p:nvPr>
            <p:ph type="title"/>
          </p:nvPr>
        </p:nvSpPr>
        <p:spPr/>
        <p:txBody>
          <a:bodyPr/>
          <a:lstStyle/>
          <a:p>
            <a:r>
              <a:rPr lang="en-US" dirty="0"/>
              <a:t>Auto repair</a:t>
            </a:r>
          </a:p>
        </p:txBody>
      </p:sp>
    </p:spTree>
    <p:extLst>
      <p:ext uri="{BB962C8B-B14F-4D97-AF65-F5344CB8AC3E}">
        <p14:creationId xmlns:p14="http://schemas.microsoft.com/office/powerpoint/2010/main" val="123217184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FB42F-2A59-65B5-63DF-E4CC4D5B7155}"/>
              </a:ext>
            </a:extLst>
          </p:cNvPr>
          <p:cNvSpPr>
            <a:spLocks noGrp="1"/>
          </p:cNvSpPr>
          <p:nvPr>
            <p:ph type="title"/>
          </p:nvPr>
        </p:nvSpPr>
        <p:spPr/>
        <p:txBody>
          <a:bodyPr/>
          <a:lstStyle/>
          <a:p>
            <a:r>
              <a:rPr lang="en-US" dirty="0"/>
              <a:t>Trucking</a:t>
            </a:r>
          </a:p>
        </p:txBody>
      </p:sp>
    </p:spTree>
    <p:extLst>
      <p:ext uri="{BB962C8B-B14F-4D97-AF65-F5344CB8AC3E}">
        <p14:creationId xmlns:p14="http://schemas.microsoft.com/office/powerpoint/2010/main" val="166485903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BEAB23-70A3-30CD-79F9-37DF1568F367}"/>
              </a:ext>
            </a:extLst>
          </p:cNvPr>
          <p:cNvSpPr>
            <a:spLocks noGrp="1"/>
          </p:cNvSpPr>
          <p:nvPr>
            <p:ph type="title"/>
          </p:nvPr>
        </p:nvSpPr>
        <p:spPr/>
        <p:txBody>
          <a:bodyPr/>
          <a:lstStyle/>
          <a:p>
            <a:r>
              <a:rPr lang="en-US" dirty="0"/>
              <a:t>Motor Inn</a:t>
            </a:r>
          </a:p>
        </p:txBody>
      </p:sp>
    </p:spTree>
    <p:extLst>
      <p:ext uri="{BB962C8B-B14F-4D97-AF65-F5344CB8AC3E}">
        <p14:creationId xmlns:p14="http://schemas.microsoft.com/office/powerpoint/2010/main" val="301959668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CF6DB-393D-8149-F5A5-D7C8987E28C3}"/>
              </a:ext>
            </a:extLst>
          </p:cNvPr>
          <p:cNvSpPr>
            <a:spLocks noGrp="1"/>
          </p:cNvSpPr>
          <p:nvPr>
            <p:ph type="title"/>
          </p:nvPr>
        </p:nvSpPr>
        <p:spPr/>
        <p:txBody>
          <a:bodyPr/>
          <a:lstStyle/>
          <a:p>
            <a:r>
              <a:rPr lang="en-US" dirty="0"/>
              <a:t>Disneyland</a:t>
            </a:r>
          </a:p>
        </p:txBody>
      </p:sp>
    </p:spTree>
    <p:extLst>
      <p:ext uri="{BB962C8B-B14F-4D97-AF65-F5344CB8AC3E}">
        <p14:creationId xmlns:p14="http://schemas.microsoft.com/office/powerpoint/2010/main" val="316952006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8000" b="-8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D9DA40-DAEF-DD7C-CC7F-14FC193E9A7E}"/>
              </a:ext>
            </a:extLst>
          </p:cNvPr>
          <p:cNvSpPr>
            <a:spLocks noGrp="1"/>
          </p:cNvSpPr>
          <p:nvPr>
            <p:ph type="title"/>
          </p:nvPr>
        </p:nvSpPr>
        <p:spPr/>
        <p:txBody>
          <a:bodyPr/>
          <a:lstStyle/>
          <a:p>
            <a:r>
              <a:rPr lang="en-US" dirty="0"/>
              <a:t>Suburbs</a:t>
            </a:r>
          </a:p>
        </p:txBody>
      </p:sp>
    </p:spTree>
    <p:extLst>
      <p:ext uri="{BB962C8B-B14F-4D97-AF65-F5344CB8AC3E}">
        <p14:creationId xmlns:p14="http://schemas.microsoft.com/office/powerpoint/2010/main" val="21412534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14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8A7B3F-9A96-3690-B86A-8F61C965477A}"/>
              </a:ext>
            </a:extLst>
          </p:cNvPr>
          <p:cNvSpPr>
            <a:spLocks noGrp="1"/>
          </p:cNvSpPr>
          <p:nvPr>
            <p:ph type="title"/>
          </p:nvPr>
        </p:nvSpPr>
        <p:spPr/>
        <p:txBody>
          <a:bodyPr/>
          <a:lstStyle/>
          <a:p>
            <a:r>
              <a:rPr lang="en-US" dirty="0"/>
              <a:t>Car Culture</a:t>
            </a:r>
          </a:p>
        </p:txBody>
      </p:sp>
    </p:spTree>
    <p:extLst>
      <p:ext uri="{BB962C8B-B14F-4D97-AF65-F5344CB8AC3E}">
        <p14:creationId xmlns:p14="http://schemas.microsoft.com/office/powerpoint/2010/main" val="371070924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b="-15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C279CA-F59D-E864-0BD3-A3EBFA00DD03}"/>
              </a:ext>
            </a:extLst>
          </p:cNvPr>
          <p:cNvSpPr>
            <a:spLocks noGrp="1"/>
          </p:cNvSpPr>
          <p:nvPr>
            <p:ph type="title"/>
          </p:nvPr>
        </p:nvSpPr>
        <p:spPr/>
        <p:txBody>
          <a:bodyPr/>
          <a:lstStyle/>
          <a:p>
            <a:r>
              <a:rPr lang="en-US" dirty="0"/>
              <a:t>Equal Pay</a:t>
            </a:r>
          </a:p>
        </p:txBody>
      </p:sp>
    </p:spTree>
    <p:extLst>
      <p:ext uri="{BB962C8B-B14F-4D97-AF65-F5344CB8AC3E}">
        <p14:creationId xmlns:p14="http://schemas.microsoft.com/office/powerpoint/2010/main" val="21099027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F094C7-875F-6A0A-BF3C-C56866DA5B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793E7D-78DB-F60C-C7A2-60B547B129D6}"/>
              </a:ext>
            </a:extLst>
          </p:cNvPr>
          <p:cNvSpPr>
            <a:spLocks noGrp="1"/>
          </p:cNvSpPr>
          <p:nvPr>
            <p:ph type="title"/>
          </p:nvPr>
        </p:nvSpPr>
        <p:spPr/>
        <p:txBody>
          <a:bodyPr>
            <a:normAutofit fontScale="90000"/>
          </a:bodyPr>
          <a:lstStyle/>
          <a:p>
            <a:r>
              <a:rPr lang="en-US" dirty="0"/>
              <a:t>Prediction: </a:t>
            </a:r>
            <a:br>
              <a:rPr lang="en-US" dirty="0"/>
            </a:br>
            <a:r>
              <a:rPr lang="en-US" dirty="0"/>
              <a:t>Human labor will become obsolete</a:t>
            </a:r>
          </a:p>
        </p:txBody>
      </p:sp>
      <p:pic>
        <p:nvPicPr>
          <p:cNvPr id="5" name="Content Placeholder 4">
            <a:extLst>
              <a:ext uri="{FF2B5EF4-FFF2-40B4-BE49-F238E27FC236}">
                <a16:creationId xmlns:a16="http://schemas.microsoft.com/office/drawing/2014/main" id="{BEAC5DA2-69F5-36FD-3F1B-B0413F557937}"/>
              </a:ext>
            </a:extLst>
          </p:cNvPr>
          <p:cNvPicPr>
            <a:picLocks noGrp="1" noChangeAspect="1"/>
          </p:cNvPicPr>
          <p:nvPr>
            <p:ph sz="half" idx="1"/>
          </p:nvPr>
        </p:nvPicPr>
        <p:blipFill>
          <a:blip r:embed="rId3"/>
          <a:stretch>
            <a:fillRect/>
          </a:stretch>
        </p:blipFill>
        <p:spPr>
          <a:xfrm>
            <a:off x="1797248" y="1825625"/>
            <a:ext cx="3263503" cy="4351338"/>
          </a:xfrm>
          <a:prstGeom prst="rect">
            <a:avLst/>
          </a:prstGeom>
        </p:spPr>
      </p:pic>
      <p:pic>
        <p:nvPicPr>
          <p:cNvPr id="9" name="Content Placeholder 8">
            <a:extLst>
              <a:ext uri="{FF2B5EF4-FFF2-40B4-BE49-F238E27FC236}">
                <a16:creationId xmlns:a16="http://schemas.microsoft.com/office/drawing/2014/main" id="{1158AC1B-A27C-6515-71D8-1F6D72B158AD}"/>
              </a:ext>
            </a:extLst>
          </p:cNvPr>
          <p:cNvPicPr>
            <a:picLocks noGrp="1" noChangeAspect="1"/>
          </p:cNvPicPr>
          <p:nvPr>
            <p:ph sz="half" idx="2"/>
          </p:nvPr>
        </p:nvPicPr>
        <p:blipFill>
          <a:blip r:embed="rId4"/>
          <a:stretch>
            <a:fillRect/>
          </a:stretch>
        </p:blipFill>
        <p:spPr>
          <a:xfrm>
            <a:off x="6172200" y="2286000"/>
            <a:ext cx="5181600" cy="3454400"/>
          </a:xfrm>
          <a:prstGeom prst="rect">
            <a:avLst/>
          </a:prstGeom>
        </p:spPr>
      </p:pic>
    </p:spTree>
    <p:extLst>
      <p:ext uri="{BB962C8B-B14F-4D97-AF65-F5344CB8AC3E}">
        <p14:creationId xmlns:p14="http://schemas.microsoft.com/office/powerpoint/2010/main" val="177404938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F1011-E5C2-5D92-283C-8A2E5B07985F}"/>
              </a:ext>
            </a:extLst>
          </p:cNvPr>
          <p:cNvSpPr>
            <a:spLocks noGrp="1"/>
          </p:cNvSpPr>
          <p:nvPr>
            <p:ph type="title"/>
          </p:nvPr>
        </p:nvSpPr>
        <p:spPr/>
        <p:txBody>
          <a:bodyPr>
            <a:normAutofit fontScale="90000"/>
          </a:bodyPr>
          <a:lstStyle/>
          <a:p>
            <a:r>
              <a:rPr lang="en-US" dirty="0"/>
              <a:t>Prediction: </a:t>
            </a:r>
            <a:br>
              <a:rPr lang="en-US" dirty="0"/>
            </a:br>
            <a:r>
              <a:rPr lang="en-US" dirty="0"/>
              <a:t>Human labor will become obsolete</a:t>
            </a:r>
          </a:p>
        </p:txBody>
      </p:sp>
      <p:sp>
        <p:nvSpPr>
          <p:cNvPr id="5" name="Slide Number Placeholder 4">
            <a:extLst>
              <a:ext uri="{FF2B5EF4-FFF2-40B4-BE49-F238E27FC236}">
                <a16:creationId xmlns:a16="http://schemas.microsoft.com/office/drawing/2014/main" id="{13E13FAE-6981-9299-66E6-424C887BF33D}"/>
              </a:ext>
            </a:extLst>
          </p:cNvPr>
          <p:cNvSpPr>
            <a:spLocks noGrp="1"/>
          </p:cNvSpPr>
          <p:nvPr>
            <p:ph type="sldNum" sz="quarter" idx="12"/>
          </p:nvPr>
        </p:nvSpPr>
        <p:spPr/>
        <p:txBody>
          <a:bodyPr/>
          <a:lstStyle/>
          <a:p>
            <a:fld id="{6E0BF1B8-D21A-4F3D-9AC2-7B4845C33A0F}" type="slidenum">
              <a:rPr lang="en-US" smtClean="0"/>
              <a:t>77</a:t>
            </a:fld>
            <a:endParaRPr lang="en-US" dirty="0"/>
          </a:p>
        </p:txBody>
      </p:sp>
      <p:pic>
        <p:nvPicPr>
          <p:cNvPr id="6" name="Content Placeholder 11">
            <a:extLst>
              <a:ext uri="{FF2B5EF4-FFF2-40B4-BE49-F238E27FC236}">
                <a16:creationId xmlns:a16="http://schemas.microsoft.com/office/drawing/2014/main" id="{14D9AF53-F817-5E50-E0A1-8A2FB0B6A66C}"/>
              </a:ext>
            </a:extLst>
          </p:cNvPr>
          <p:cNvPicPr>
            <a:picLocks noGrp="1" noChangeAspect="1"/>
          </p:cNvPicPr>
          <p:nvPr>
            <p:ph sz="half" idx="1"/>
          </p:nvPr>
        </p:nvPicPr>
        <p:blipFill>
          <a:blip r:embed="rId2"/>
          <a:stretch>
            <a:fillRect/>
          </a:stretch>
        </p:blipFill>
        <p:spPr>
          <a:xfrm>
            <a:off x="1600200" y="1594779"/>
            <a:ext cx="3429422" cy="4806021"/>
          </a:xfrm>
          <a:prstGeom prst="rect">
            <a:avLst/>
          </a:prstGeom>
        </p:spPr>
      </p:pic>
      <p:pic>
        <p:nvPicPr>
          <p:cNvPr id="7" name="Content Placeholder 5">
            <a:extLst>
              <a:ext uri="{FF2B5EF4-FFF2-40B4-BE49-F238E27FC236}">
                <a16:creationId xmlns:a16="http://schemas.microsoft.com/office/drawing/2014/main" id="{8B615057-06F9-5089-9948-957EA90992B1}"/>
              </a:ext>
            </a:extLst>
          </p:cNvPr>
          <p:cNvPicPr>
            <a:picLocks noChangeAspect="1"/>
          </p:cNvPicPr>
          <p:nvPr/>
        </p:nvPicPr>
        <p:blipFill>
          <a:blip r:embed="rId3"/>
          <a:stretch>
            <a:fillRect/>
          </a:stretch>
        </p:blipFill>
        <p:spPr>
          <a:xfrm>
            <a:off x="7048679" y="1594779"/>
            <a:ext cx="3428641" cy="4806021"/>
          </a:xfrm>
          <a:prstGeom prst="rect">
            <a:avLst/>
          </a:prstGeom>
        </p:spPr>
      </p:pic>
    </p:spTree>
    <p:extLst>
      <p:ext uri="{BB962C8B-B14F-4D97-AF65-F5344CB8AC3E}">
        <p14:creationId xmlns:p14="http://schemas.microsoft.com/office/powerpoint/2010/main" val="174866687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824DC7DA-42ED-439C-D23C-3130CF902CE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F6AA8A0-F555-67EF-156C-FB1109BA838F}"/>
              </a:ext>
            </a:extLst>
          </p:cNvPr>
          <p:cNvSpPr>
            <a:spLocks noGrp="1"/>
          </p:cNvSpPr>
          <p:nvPr>
            <p:ph type="title"/>
          </p:nvPr>
        </p:nvSpPr>
        <p:spPr/>
        <p:txBody>
          <a:bodyPr>
            <a:normAutofit fontScale="90000"/>
          </a:bodyPr>
          <a:lstStyle/>
          <a:p>
            <a:r>
              <a:rPr lang="en-US" dirty="0"/>
              <a:t>Prediction: </a:t>
            </a:r>
            <a:br>
              <a:rPr lang="en-US" dirty="0"/>
            </a:br>
            <a:r>
              <a:rPr lang="en-US" dirty="0"/>
              <a:t>Human labor will become obsolete</a:t>
            </a:r>
          </a:p>
        </p:txBody>
      </p:sp>
      <p:pic>
        <p:nvPicPr>
          <p:cNvPr id="12" name="Content Placeholder 11">
            <a:extLst>
              <a:ext uri="{FF2B5EF4-FFF2-40B4-BE49-F238E27FC236}">
                <a16:creationId xmlns:a16="http://schemas.microsoft.com/office/drawing/2014/main" id="{883F0A76-5137-7D98-838A-A489B4540C14}"/>
              </a:ext>
            </a:extLst>
          </p:cNvPr>
          <p:cNvPicPr>
            <a:picLocks noGrp="1" noChangeAspect="1"/>
          </p:cNvPicPr>
          <p:nvPr>
            <p:ph sz="half" idx="1"/>
          </p:nvPr>
        </p:nvPicPr>
        <p:blipFill>
          <a:blip r:embed="rId2"/>
          <a:stretch>
            <a:fillRect/>
          </a:stretch>
        </p:blipFill>
        <p:spPr>
          <a:xfrm>
            <a:off x="1600200" y="1594779"/>
            <a:ext cx="3429422" cy="4806021"/>
          </a:xfrm>
          <a:prstGeom prst="rect">
            <a:avLst/>
          </a:prstGeom>
        </p:spPr>
      </p:pic>
      <p:pic>
        <p:nvPicPr>
          <p:cNvPr id="2" name="Content Placeholder 5">
            <a:extLst>
              <a:ext uri="{FF2B5EF4-FFF2-40B4-BE49-F238E27FC236}">
                <a16:creationId xmlns:a16="http://schemas.microsoft.com/office/drawing/2014/main" id="{51A19B8A-D62C-15BE-7107-DC98D2940530}"/>
              </a:ext>
            </a:extLst>
          </p:cNvPr>
          <p:cNvPicPr>
            <a:picLocks noChangeAspect="1"/>
          </p:cNvPicPr>
          <p:nvPr/>
        </p:nvPicPr>
        <p:blipFill>
          <a:blip r:embed="rId3"/>
          <a:stretch>
            <a:fillRect/>
          </a:stretch>
        </p:blipFill>
        <p:spPr>
          <a:xfrm>
            <a:off x="7048679" y="1594779"/>
            <a:ext cx="3428641" cy="4806021"/>
          </a:xfrm>
          <a:prstGeom prst="rect">
            <a:avLst/>
          </a:prstGeom>
        </p:spPr>
      </p:pic>
      <p:sp>
        <p:nvSpPr>
          <p:cNvPr id="13" name="Rectangle 12">
            <a:extLst>
              <a:ext uri="{FF2B5EF4-FFF2-40B4-BE49-F238E27FC236}">
                <a16:creationId xmlns:a16="http://schemas.microsoft.com/office/drawing/2014/main" id="{9FC11D71-F663-AD83-898E-62D5BDEE3C9D}"/>
              </a:ext>
            </a:extLst>
          </p:cNvPr>
          <p:cNvSpPr/>
          <p:nvPr/>
        </p:nvSpPr>
        <p:spPr>
          <a:xfrm>
            <a:off x="3505200" y="5867400"/>
            <a:ext cx="1212850" cy="425450"/>
          </a:xfrm>
          <a:prstGeom prst="rect">
            <a:avLst/>
          </a:prstGeom>
          <a:no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46913885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E03A4-E59E-C1E0-E991-C2E814458C8A}"/>
              </a:ext>
            </a:extLst>
          </p:cNvPr>
          <p:cNvSpPr>
            <a:spLocks noGrp="1"/>
          </p:cNvSpPr>
          <p:nvPr>
            <p:ph type="title"/>
          </p:nvPr>
        </p:nvSpPr>
        <p:spPr/>
        <p:txBody>
          <a:bodyPr/>
          <a:lstStyle/>
          <a:p>
            <a:r>
              <a:rPr lang="en-US" dirty="0"/>
              <a:t>What Really Happened</a:t>
            </a:r>
          </a:p>
        </p:txBody>
      </p:sp>
      <p:pic>
        <p:nvPicPr>
          <p:cNvPr id="9" name="Content Placeholder 8">
            <a:extLst>
              <a:ext uri="{FF2B5EF4-FFF2-40B4-BE49-F238E27FC236}">
                <a16:creationId xmlns:a16="http://schemas.microsoft.com/office/drawing/2014/main" id="{25E78942-2528-82B4-FECC-C8BE8952B193}"/>
              </a:ext>
            </a:extLst>
          </p:cNvPr>
          <p:cNvPicPr>
            <a:picLocks noGrp="1" noChangeAspect="1"/>
          </p:cNvPicPr>
          <p:nvPr>
            <p:ph sz="half" idx="1"/>
          </p:nvPr>
        </p:nvPicPr>
        <p:blipFill>
          <a:blip r:embed="rId2"/>
          <a:stretch>
            <a:fillRect/>
          </a:stretch>
        </p:blipFill>
        <p:spPr>
          <a:xfrm>
            <a:off x="1383614" y="1827881"/>
            <a:ext cx="4090771" cy="4346825"/>
          </a:xfrm>
          <a:prstGeom prst="rect">
            <a:avLst/>
          </a:prstGeom>
        </p:spPr>
      </p:pic>
      <p:pic>
        <p:nvPicPr>
          <p:cNvPr id="11" name="Content Placeholder 10">
            <a:extLst>
              <a:ext uri="{FF2B5EF4-FFF2-40B4-BE49-F238E27FC236}">
                <a16:creationId xmlns:a16="http://schemas.microsoft.com/office/drawing/2014/main" id="{7DCFD38A-DBC1-3B63-15B7-FCC3D6C9EF20}"/>
              </a:ext>
            </a:extLst>
          </p:cNvPr>
          <p:cNvPicPr>
            <a:picLocks noGrp="1" noChangeAspect="1"/>
          </p:cNvPicPr>
          <p:nvPr>
            <p:ph sz="half" idx="2"/>
          </p:nvPr>
        </p:nvPicPr>
        <p:blipFill>
          <a:blip r:embed="rId3"/>
          <a:stretch>
            <a:fillRect/>
          </a:stretch>
        </p:blipFill>
        <p:spPr>
          <a:xfrm>
            <a:off x="6407549" y="1825625"/>
            <a:ext cx="4710902" cy="4351338"/>
          </a:xfrm>
          <a:prstGeom prst="rect">
            <a:avLst/>
          </a:prstGeom>
        </p:spPr>
      </p:pic>
      <p:sp>
        <p:nvSpPr>
          <p:cNvPr id="5" name="Slide Number Placeholder 4">
            <a:extLst>
              <a:ext uri="{FF2B5EF4-FFF2-40B4-BE49-F238E27FC236}">
                <a16:creationId xmlns:a16="http://schemas.microsoft.com/office/drawing/2014/main" id="{501F0E8D-C76A-995F-C19E-9F955F9A1331}"/>
              </a:ext>
            </a:extLst>
          </p:cNvPr>
          <p:cNvSpPr>
            <a:spLocks noGrp="1"/>
          </p:cNvSpPr>
          <p:nvPr>
            <p:ph type="sldNum" sz="quarter" idx="12"/>
          </p:nvPr>
        </p:nvSpPr>
        <p:spPr/>
        <p:txBody>
          <a:bodyPr/>
          <a:lstStyle/>
          <a:p>
            <a:fld id="{6E0BF1B8-D21A-4F3D-9AC2-7B4845C33A0F}" type="slidenum">
              <a:rPr lang="en-US" smtClean="0"/>
              <a:t>79</a:t>
            </a:fld>
            <a:endParaRPr lang="en-US" dirty="0"/>
          </a:p>
        </p:txBody>
      </p:sp>
      <p:sp>
        <p:nvSpPr>
          <p:cNvPr id="13" name="TextBox 12">
            <a:extLst>
              <a:ext uri="{FF2B5EF4-FFF2-40B4-BE49-F238E27FC236}">
                <a16:creationId xmlns:a16="http://schemas.microsoft.com/office/drawing/2014/main" id="{38BF69E9-37F7-972C-6F8C-664CC193117A}"/>
              </a:ext>
            </a:extLst>
          </p:cNvPr>
          <p:cNvSpPr txBox="1"/>
          <p:nvPr/>
        </p:nvSpPr>
        <p:spPr>
          <a:xfrm>
            <a:off x="762000" y="6359973"/>
            <a:ext cx="8115300"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t>https://www.economist.com/finance-and-economics/2026/01/26/why-ai-wont-wipe-out-white-collar-jobs</a:t>
            </a:r>
          </a:p>
        </p:txBody>
      </p:sp>
    </p:spTree>
    <p:extLst>
      <p:ext uri="{BB962C8B-B14F-4D97-AF65-F5344CB8AC3E}">
        <p14:creationId xmlns:p14="http://schemas.microsoft.com/office/powerpoint/2010/main" val="426141310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375F7-8369-7C5F-FC5A-610AF8B1BD96}"/>
              </a:ext>
            </a:extLst>
          </p:cNvPr>
          <p:cNvSpPr>
            <a:spLocks noGrp="1"/>
          </p:cNvSpPr>
          <p:nvPr>
            <p:ph type="title"/>
          </p:nvPr>
        </p:nvSpPr>
        <p:spPr/>
        <p:txBody>
          <a:bodyPr/>
          <a:lstStyle/>
          <a:p>
            <a:r>
              <a:rPr lang="en-US" dirty="0"/>
              <a:t>Agriculture Employment</a:t>
            </a:r>
          </a:p>
        </p:txBody>
      </p:sp>
      <p:pic>
        <p:nvPicPr>
          <p:cNvPr id="7" name="Content Placeholder 6">
            <a:extLst>
              <a:ext uri="{FF2B5EF4-FFF2-40B4-BE49-F238E27FC236}">
                <a16:creationId xmlns:a16="http://schemas.microsoft.com/office/drawing/2014/main" id="{CD8E0187-5EE7-67A6-781D-CDA68906600F}"/>
              </a:ext>
            </a:extLst>
          </p:cNvPr>
          <p:cNvPicPr>
            <a:picLocks noGrp="1" noChangeAspect="1"/>
          </p:cNvPicPr>
          <p:nvPr>
            <p:ph sz="half" idx="1"/>
          </p:nvPr>
        </p:nvPicPr>
        <p:blipFill>
          <a:blip r:embed="rId2"/>
          <a:stretch>
            <a:fillRect/>
          </a:stretch>
        </p:blipFill>
        <p:spPr>
          <a:xfrm>
            <a:off x="1256283" y="1825625"/>
            <a:ext cx="4345434" cy="4351338"/>
          </a:xfrm>
          <a:prstGeom prst="rect">
            <a:avLst/>
          </a:prstGeom>
        </p:spPr>
      </p:pic>
      <p:pic>
        <p:nvPicPr>
          <p:cNvPr id="9" name="Content Placeholder 8">
            <a:extLst>
              <a:ext uri="{FF2B5EF4-FFF2-40B4-BE49-F238E27FC236}">
                <a16:creationId xmlns:a16="http://schemas.microsoft.com/office/drawing/2014/main" id="{B83B9D21-A44E-3DF3-4E77-E45E447814D3}"/>
              </a:ext>
            </a:extLst>
          </p:cNvPr>
          <p:cNvPicPr>
            <a:picLocks noGrp="1" noChangeAspect="1"/>
          </p:cNvPicPr>
          <p:nvPr>
            <p:ph sz="half" idx="2"/>
          </p:nvPr>
        </p:nvPicPr>
        <p:blipFill>
          <a:blip r:embed="rId3"/>
          <a:stretch>
            <a:fillRect/>
          </a:stretch>
        </p:blipFill>
        <p:spPr>
          <a:xfrm>
            <a:off x="6254278" y="1968102"/>
            <a:ext cx="5017443" cy="4066384"/>
          </a:xfrm>
          <a:prstGeom prst="rect">
            <a:avLst/>
          </a:prstGeom>
        </p:spPr>
      </p:pic>
      <p:sp>
        <p:nvSpPr>
          <p:cNvPr id="5" name="Slide Number Placeholder 4">
            <a:extLst>
              <a:ext uri="{FF2B5EF4-FFF2-40B4-BE49-F238E27FC236}">
                <a16:creationId xmlns:a16="http://schemas.microsoft.com/office/drawing/2014/main" id="{33EF14D6-4FB4-1247-2588-37A28674F0E3}"/>
              </a:ext>
            </a:extLst>
          </p:cNvPr>
          <p:cNvSpPr>
            <a:spLocks noGrp="1"/>
          </p:cNvSpPr>
          <p:nvPr>
            <p:ph type="sldNum" sz="quarter" idx="12"/>
          </p:nvPr>
        </p:nvSpPr>
        <p:spPr/>
        <p:txBody>
          <a:bodyPr/>
          <a:lstStyle/>
          <a:p>
            <a:fld id="{6E0BF1B8-D21A-4F3D-9AC2-7B4845C33A0F}" type="slidenum">
              <a:rPr lang="en-US" smtClean="0"/>
              <a:t>80</a:t>
            </a:fld>
            <a:endParaRPr lang="en-US" dirty="0"/>
          </a:p>
        </p:txBody>
      </p:sp>
      <p:sp>
        <p:nvSpPr>
          <p:cNvPr id="10" name="TextBox 9">
            <a:extLst>
              <a:ext uri="{FF2B5EF4-FFF2-40B4-BE49-F238E27FC236}">
                <a16:creationId xmlns:a16="http://schemas.microsoft.com/office/drawing/2014/main" id="{B11793A5-B450-4EC3-E221-FE90D2488EFB}"/>
              </a:ext>
            </a:extLst>
          </p:cNvPr>
          <p:cNvSpPr txBox="1"/>
          <p:nvPr/>
        </p:nvSpPr>
        <p:spPr>
          <a:xfrm>
            <a:off x="762000" y="6364585"/>
            <a:ext cx="897255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t>https://ourworldindata.org/grapher/share-of-the-labor-force-employed-in-agriculture</a:t>
            </a:r>
            <a:b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br>
            <a: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t>https://ourworldindata.org/grapher/number-of-people-employed-in-agriculture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36847586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55A1D71-C7CB-12D1-E7A4-30B7FEA58FD9}"/>
              </a:ext>
            </a:extLst>
          </p:cNvPr>
          <p:cNvSpPr>
            <a:spLocks noGrp="1"/>
          </p:cNvSpPr>
          <p:nvPr>
            <p:ph type="title"/>
          </p:nvPr>
        </p:nvSpPr>
        <p:spPr/>
        <p:txBody>
          <a:bodyPr/>
          <a:lstStyle/>
          <a:p>
            <a:r>
              <a:rPr lang="en-US" dirty="0"/>
              <a:t>Women in the Labor Force</a:t>
            </a:r>
          </a:p>
        </p:txBody>
      </p:sp>
      <p:sp>
        <p:nvSpPr>
          <p:cNvPr id="5" name="Slide Number Placeholder 4">
            <a:extLst>
              <a:ext uri="{FF2B5EF4-FFF2-40B4-BE49-F238E27FC236}">
                <a16:creationId xmlns:a16="http://schemas.microsoft.com/office/drawing/2014/main" id="{60EE8C18-CFDE-28A6-787E-A07B67C6DD73}"/>
              </a:ext>
            </a:extLst>
          </p:cNvPr>
          <p:cNvSpPr>
            <a:spLocks noGrp="1"/>
          </p:cNvSpPr>
          <p:nvPr>
            <p:ph type="sldNum" sz="quarter" idx="12"/>
          </p:nvPr>
        </p:nvSpPr>
        <p:spPr/>
        <p:txBody>
          <a:bodyPr/>
          <a:lstStyle/>
          <a:p>
            <a:fld id="{6E0BF1B8-D21A-4F3D-9AC2-7B4845C33A0F}" type="slidenum">
              <a:rPr lang="en-US" smtClean="0"/>
              <a:t>81</a:t>
            </a:fld>
            <a:endParaRPr lang="en-US" dirty="0"/>
          </a:p>
        </p:txBody>
      </p:sp>
      <p:pic>
        <p:nvPicPr>
          <p:cNvPr id="7" name="Picture 6">
            <a:extLst>
              <a:ext uri="{FF2B5EF4-FFF2-40B4-BE49-F238E27FC236}">
                <a16:creationId xmlns:a16="http://schemas.microsoft.com/office/drawing/2014/main" id="{F2E21846-9EA1-22E9-1295-22CDE1A2A6F2}"/>
              </a:ext>
            </a:extLst>
          </p:cNvPr>
          <p:cNvPicPr>
            <a:picLocks noChangeAspect="1"/>
          </p:cNvPicPr>
          <p:nvPr/>
        </p:nvPicPr>
        <p:blipFill>
          <a:blip r:embed="rId2"/>
          <a:stretch>
            <a:fillRect/>
          </a:stretch>
        </p:blipFill>
        <p:spPr>
          <a:xfrm>
            <a:off x="1938236" y="1752600"/>
            <a:ext cx="8315529" cy="4600505"/>
          </a:xfrm>
          <a:prstGeom prst="rect">
            <a:avLst/>
          </a:prstGeom>
        </p:spPr>
      </p:pic>
      <p:sp>
        <p:nvSpPr>
          <p:cNvPr id="8" name="TextBox 7">
            <a:extLst>
              <a:ext uri="{FF2B5EF4-FFF2-40B4-BE49-F238E27FC236}">
                <a16:creationId xmlns:a16="http://schemas.microsoft.com/office/drawing/2014/main" id="{C07F7ADA-C576-775A-78A1-CD25B5DE9E9F}"/>
              </a:ext>
            </a:extLst>
          </p:cNvPr>
          <p:cNvSpPr txBox="1"/>
          <p:nvPr/>
        </p:nvSpPr>
        <p:spPr>
          <a:xfrm>
            <a:off x="762000" y="6353105"/>
            <a:ext cx="6219824"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t>https://ourworldindata.org/female-labor-supply</a:t>
            </a:r>
          </a:p>
        </p:txBody>
      </p:sp>
    </p:spTree>
    <p:extLst>
      <p:ext uri="{BB962C8B-B14F-4D97-AF65-F5344CB8AC3E}">
        <p14:creationId xmlns:p14="http://schemas.microsoft.com/office/powerpoint/2010/main" val="10521851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131AD4-2765-0E7E-D5A4-2F221AFAC50E}"/>
              </a:ext>
            </a:extLst>
          </p:cNvPr>
          <p:cNvSpPr>
            <a:spLocks noGrp="1"/>
          </p:cNvSpPr>
          <p:nvPr>
            <p:ph type="title"/>
          </p:nvPr>
        </p:nvSpPr>
        <p:spPr/>
        <p:txBody>
          <a:bodyPr/>
          <a:lstStyle/>
          <a:p>
            <a:r>
              <a:rPr lang="en-US" dirty="0"/>
              <a:t>One Billion New Workers</a:t>
            </a:r>
          </a:p>
        </p:txBody>
      </p:sp>
      <p:pic>
        <p:nvPicPr>
          <p:cNvPr id="8" name="Content Placeholder 7">
            <a:extLst>
              <a:ext uri="{FF2B5EF4-FFF2-40B4-BE49-F238E27FC236}">
                <a16:creationId xmlns:a16="http://schemas.microsoft.com/office/drawing/2014/main" id="{89ED7882-4753-BA81-3203-CE186A683B0B}"/>
              </a:ext>
            </a:extLst>
          </p:cNvPr>
          <p:cNvPicPr>
            <a:picLocks noGrp="1" noChangeAspect="1"/>
          </p:cNvPicPr>
          <p:nvPr>
            <p:ph sz="half" idx="1"/>
          </p:nvPr>
        </p:nvPicPr>
        <p:blipFill>
          <a:blip r:embed="rId3"/>
          <a:stretch>
            <a:fillRect/>
          </a:stretch>
        </p:blipFill>
        <p:spPr>
          <a:xfrm>
            <a:off x="950761" y="1907136"/>
            <a:ext cx="4956478" cy="4188315"/>
          </a:xfrm>
          <a:prstGeom prst="rect">
            <a:avLst/>
          </a:prstGeom>
        </p:spPr>
      </p:pic>
      <p:pic>
        <p:nvPicPr>
          <p:cNvPr id="10" name="Content Placeholder 9">
            <a:extLst>
              <a:ext uri="{FF2B5EF4-FFF2-40B4-BE49-F238E27FC236}">
                <a16:creationId xmlns:a16="http://schemas.microsoft.com/office/drawing/2014/main" id="{C96270A4-5E38-A984-7E17-ABA35161275E}"/>
              </a:ext>
            </a:extLst>
          </p:cNvPr>
          <p:cNvPicPr>
            <a:picLocks noGrp="1" noChangeAspect="1"/>
          </p:cNvPicPr>
          <p:nvPr>
            <p:ph sz="half" idx="2"/>
          </p:nvPr>
        </p:nvPicPr>
        <p:blipFill>
          <a:blip r:embed="rId4"/>
          <a:stretch>
            <a:fillRect/>
          </a:stretch>
        </p:blipFill>
        <p:spPr>
          <a:xfrm>
            <a:off x="6172200" y="2344001"/>
            <a:ext cx="5181600" cy="3314586"/>
          </a:xfrm>
          <a:prstGeom prst="rect">
            <a:avLst/>
          </a:prstGeom>
        </p:spPr>
      </p:pic>
      <p:sp>
        <p:nvSpPr>
          <p:cNvPr id="3" name="Slide Number Placeholder 2">
            <a:extLst>
              <a:ext uri="{FF2B5EF4-FFF2-40B4-BE49-F238E27FC236}">
                <a16:creationId xmlns:a16="http://schemas.microsoft.com/office/drawing/2014/main" id="{362B80BE-D2D8-710D-6D9C-C0929E9116F9}"/>
              </a:ext>
            </a:extLst>
          </p:cNvPr>
          <p:cNvSpPr>
            <a:spLocks noGrp="1"/>
          </p:cNvSpPr>
          <p:nvPr>
            <p:ph type="sldNum" sz="quarter" idx="12"/>
          </p:nvPr>
        </p:nvSpPr>
        <p:spPr/>
        <p:txBody>
          <a:bodyPr/>
          <a:lstStyle/>
          <a:p>
            <a:fld id="{6E0BF1B8-D21A-4F3D-9AC2-7B4845C33A0F}" type="slidenum">
              <a:rPr lang="en-US" smtClean="0"/>
              <a:t>82</a:t>
            </a:fld>
            <a:endParaRPr lang="en-US" dirty="0"/>
          </a:p>
        </p:txBody>
      </p:sp>
      <p:sp>
        <p:nvSpPr>
          <p:cNvPr id="12" name="TextBox 11">
            <a:extLst>
              <a:ext uri="{FF2B5EF4-FFF2-40B4-BE49-F238E27FC236}">
                <a16:creationId xmlns:a16="http://schemas.microsoft.com/office/drawing/2014/main" id="{B4C6F322-166A-912A-20D7-2CA4088D411E}"/>
              </a:ext>
            </a:extLst>
          </p:cNvPr>
          <p:cNvSpPr txBox="1"/>
          <p:nvPr/>
        </p:nvSpPr>
        <p:spPr>
          <a:xfrm>
            <a:off x="838200" y="6352174"/>
            <a:ext cx="6096912"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t>https://ourworldindata.org/grapher/population-with-un-projections </a:t>
            </a:r>
            <a:b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br>
            <a: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t>https://www.usitc.gov/publications/332/EC200601A.pdf</a:t>
            </a:r>
          </a:p>
        </p:txBody>
      </p:sp>
    </p:spTree>
    <p:extLst>
      <p:ext uri="{BB962C8B-B14F-4D97-AF65-F5344CB8AC3E}">
        <p14:creationId xmlns:p14="http://schemas.microsoft.com/office/powerpoint/2010/main" val="279245524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8944D-22A4-FE99-CED2-25DF796EB262}"/>
              </a:ext>
            </a:extLst>
          </p:cNvPr>
          <p:cNvSpPr>
            <a:spLocks noGrp="1"/>
          </p:cNvSpPr>
          <p:nvPr>
            <p:ph type="title"/>
          </p:nvPr>
        </p:nvSpPr>
        <p:spPr/>
        <p:txBody>
          <a:bodyPr/>
          <a:lstStyle/>
          <a:p>
            <a:r>
              <a:rPr lang="en-US" dirty="0"/>
              <a:t>IT jobs Continue to Grow</a:t>
            </a:r>
          </a:p>
        </p:txBody>
      </p:sp>
      <p:sp>
        <p:nvSpPr>
          <p:cNvPr id="3" name="Slide Number Placeholder 2">
            <a:extLst>
              <a:ext uri="{FF2B5EF4-FFF2-40B4-BE49-F238E27FC236}">
                <a16:creationId xmlns:a16="http://schemas.microsoft.com/office/drawing/2014/main" id="{49E84F02-EB09-7835-42E9-C223AA618706}"/>
              </a:ext>
            </a:extLst>
          </p:cNvPr>
          <p:cNvSpPr>
            <a:spLocks noGrp="1"/>
          </p:cNvSpPr>
          <p:nvPr>
            <p:ph type="sldNum" sz="quarter" idx="12"/>
          </p:nvPr>
        </p:nvSpPr>
        <p:spPr/>
        <p:txBody>
          <a:bodyPr/>
          <a:lstStyle/>
          <a:p>
            <a:fld id="{6E0BF1B8-D21A-4F3D-9AC2-7B4845C33A0F}" type="slidenum">
              <a:rPr lang="en-US" smtClean="0"/>
              <a:t>83</a:t>
            </a:fld>
            <a:endParaRPr lang="en-US" dirty="0"/>
          </a:p>
        </p:txBody>
      </p:sp>
      <p:pic>
        <p:nvPicPr>
          <p:cNvPr id="4" name="Picture 3">
            <a:extLst>
              <a:ext uri="{FF2B5EF4-FFF2-40B4-BE49-F238E27FC236}">
                <a16:creationId xmlns:a16="http://schemas.microsoft.com/office/drawing/2014/main" id="{BF621560-BF41-7C9E-39AB-C2322BFD506C}"/>
              </a:ext>
            </a:extLst>
          </p:cNvPr>
          <p:cNvPicPr>
            <a:picLocks noChangeAspect="1"/>
          </p:cNvPicPr>
          <p:nvPr/>
        </p:nvPicPr>
        <p:blipFill>
          <a:blip r:embed="rId2"/>
          <a:stretch>
            <a:fillRect/>
          </a:stretch>
        </p:blipFill>
        <p:spPr>
          <a:xfrm>
            <a:off x="3220262" y="1618431"/>
            <a:ext cx="5525537" cy="4814119"/>
          </a:xfrm>
          <a:prstGeom prst="rect">
            <a:avLst/>
          </a:prstGeom>
        </p:spPr>
      </p:pic>
      <p:sp>
        <p:nvSpPr>
          <p:cNvPr id="5" name="TextBox 4">
            <a:extLst>
              <a:ext uri="{FF2B5EF4-FFF2-40B4-BE49-F238E27FC236}">
                <a16:creationId xmlns:a16="http://schemas.microsoft.com/office/drawing/2014/main" id="{85E991CF-D64F-2A23-9E3A-4286477F7E6E}"/>
              </a:ext>
            </a:extLst>
          </p:cNvPr>
          <p:cNvSpPr txBox="1"/>
          <p:nvPr/>
        </p:nvSpPr>
        <p:spPr>
          <a:xfrm>
            <a:off x="762000" y="6385153"/>
            <a:ext cx="11830050"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t>https://www.washingtonpost.com/business/2025/03/14/programming-jobs-lost-artificial-intelligence/</a:t>
            </a:r>
          </a:p>
        </p:txBody>
      </p:sp>
    </p:spTree>
    <p:extLst>
      <p:ext uri="{BB962C8B-B14F-4D97-AF65-F5344CB8AC3E}">
        <p14:creationId xmlns:p14="http://schemas.microsoft.com/office/powerpoint/2010/main" val="297491200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2D017-4A18-FCD8-26FC-89AB317E32B2}"/>
              </a:ext>
            </a:extLst>
          </p:cNvPr>
          <p:cNvSpPr>
            <a:spLocks noGrp="1"/>
          </p:cNvSpPr>
          <p:nvPr>
            <p:ph type="title"/>
          </p:nvPr>
        </p:nvSpPr>
        <p:spPr/>
        <p:txBody>
          <a:bodyPr/>
          <a:lstStyle/>
          <a:p>
            <a:r>
              <a:rPr lang="en-US" dirty="0"/>
              <a:t>65% of Kids will work in jobs</a:t>
            </a:r>
            <a:r>
              <a:rPr lang="en-US" baseline="0" dirty="0"/>
              <a:t> that don’t exist yet</a:t>
            </a:r>
            <a:endParaRPr lang="en-US" dirty="0"/>
          </a:p>
        </p:txBody>
      </p:sp>
    </p:spTree>
    <p:extLst>
      <p:ext uri="{BB962C8B-B14F-4D97-AF65-F5344CB8AC3E}">
        <p14:creationId xmlns:p14="http://schemas.microsoft.com/office/powerpoint/2010/main" val="235977305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9CABB-DBF7-98F3-AA57-5DED7EA8AE5A}"/>
              </a:ext>
            </a:extLst>
          </p:cNvPr>
          <p:cNvSpPr>
            <a:spLocks noGrp="1"/>
          </p:cNvSpPr>
          <p:nvPr>
            <p:ph type="title"/>
          </p:nvPr>
        </p:nvSpPr>
        <p:spPr/>
        <p:txBody>
          <a:bodyPr/>
          <a:lstStyle/>
          <a:p>
            <a:r>
              <a:rPr lang="en-US" dirty="0"/>
              <a:t>50% of Job Growth Comes from New Types of Jobs</a:t>
            </a:r>
          </a:p>
        </p:txBody>
      </p:sp>
      <p:pic>
        <p:nvPicPr>
          <p:cNvPr id="9" name="Content Placeholder 8">
            <a:extLst>
              <a:ext uri="{FF2B5EF4-FFF2-40B4-BE49-F238E27FC236}">
                <a16:creationId xmlns:a16="http://schemas.microsoft.com/office/drawing/2014/main" id="{246AF2AD-4720-5213-8EE6-8EC81B896AAB}"/>
              </a:ext>
            </a:extLst>
          </p:cNvPr>
          <p:cNvPicPr>
            <a:picLocks noGrp="1" noChangeAspect="1"/>
          </p:cNvPicPr>
          <p:nvPr>
            <p:ph sz="half" idx="1"/>
          </p:nvPr>
        </p:nvPicPr>
        <p:blipFill>
          <a:blip r:embed="rId3"/>
          <a:stretch>
            <a:fillRect/>
          </a:stretch>
        </p:blipFill>
        <p:spPr>
          <a:xfrm>
            <a:off x="838200" y="2132870"/>
            <a:ext cx="5181600" cy="3736848"/>
          </a:xfrm>
          <a:prstGeom prst="rect">
            <a:avLst/>
          </a:prstGeom>
        </p:spPr>
      </p:pic>
      <p:sp>
        <p:nvSpPr>
          <p:cNvPr id="4" name="Content Placeholder 3">
            <a:extLst>
              <a:ext uri="{FF2B5EF4-FFF2-40B4-BE49-F238E27FC236}">
                <a16:creationId xmlns:a16="http://schemas.microsoft.com/office/drawing/2014/main" id="{E1103576-F57F-15E0-25BF-3A2B617524FF}"/>
              </a:ext>
            </a:extLst>
          </p:cNvPr>
          <p:cNvSpPr>
            <a:spLocks noGrp="1"/>
          </p:cNvSpPr>
          <p:nvPr>
            <p:ph sz="half" idx="2"/>
          </p:nvPr>
        </p:nvSpPr>
        <p:spPr/>
        <p:txBody>
          <a:bodyPr>
            <a:normAutofit fontScale="55000" lnSpcReduction="20000"/>
          </a:bodyPr>
          <a:lstStyle/>
          <a:p>
            <a:pPr>
              <a:lnSpc>
                <a:spcPct val="120000"/>
              </a:lnSpc>
            </a:pPr>
            <a:r>
              <a:rPr lang="en-US" dirty="0"/>
              <a:t>Employment growth has been greater in occupations with more new job titles. </a:t>
            </a:r>
          </a:p>
          <a:p>
            <a:pPr>
              <a:lnSpc>
                <a:spcPct val="120000"/>
              </a:lnSpc>
            </a:pPr>
            <a:r>
              <a:rPr lang="en-US" dirty="0"/>
              <a:t>Occupations with 10 percentage points more new job titles at the beginning of each decade grow 5.05% faster over the next ten years.</a:t>
            </a:r>
          </a:p>
          <a:p>
            <a:pPr>
              <a:lnSpc>
                <a:spcPct val="120000"/>
              </a:lnSpc>
            </a:pPr>
            <a:r>
              <a:rPr lang="en-US" dirty="0"/>
              <a:t>From 1980 to 2007, total employment in the US grew by 17.5%. </a:t>
            </a:r>
          </a:p>
          <a:p>
            <a:pPr>
              <a:lnSpc>
                <a:spcPct val="120000"/>
              </a:lnSpc>
            </a:pPr>
            <a:r>
              <a:rPr lang="en-US" dirty="0"/>
              <a:t>About half (8.84%) of this growth is explained by the additional employment growth in occupations with new job titles, relative to a benchmark category with no new job titles</a:t>
            </a:r>
          </a:p>
          <a:p>
            <a:endParaRPr lang="en-US" dirty="0"/>
          </a:p>
        </p:txBody>
      </p:sp>
      <p:sp>
        <p:nvSpPr>
          <p:cNvPr id="5" name="Slide Number Placeholder 4">
            <a:extLst>
              <a:ext uri="{FF2B5EF4-FFF2-40B4-BE49-F238E27FC236}">
                <a16:creationId xmlns:a16="http://schemas.microsoft.com/office/drawing/2014/main" id="{A60DA4BE-6278-4FED-7ABD-DE9550858B7E}"/>
              </a:ext>
            </a:extLst>
          </p:cNvPr>
          <p:cNvSpPr>
            <a:spLocks noGrp="1"/>
          </p:cNvSpPr>
          <p:nvPr>
            <p:ph type="sldNum" sz="quarter" idx="12"/>
          </p:nvPr>
        </p:nvSpPr>
        <p:spPr/>
        <p:txBody>
          <a:bodyPr/>
          <a:lstStyle/>
          <a:p>
            <a:fld id="{6E0BF1B8-D21A-4F3D-9AC2-7B4845C33A0F}" type="slidenum">
              <a:rPr lang="en-US" smtClean="0"/>
              <a:t>85</a:t>
            </a:fld>
            <a:endParaRPr lang="en-US" dirty="0"/>
          </a:p>
        </p:txBody>
      </p:sp>
      <p:sp>
        <p:nvSpPr>
          <p:cNvPr id="11" name="TextBox 10">
            <a:extLst>
              <a:ext uri="{FF2B5EF4-FFF2-40B4-BE49-F238E27FC236}">
                <a16:creationId xmlns:a16="http://schemas.microsoft.com/office/drawing/2014/main" id="{1E62ACE0-4D51-D307-D1F8-01B767141544}"/>
              </a:ext>
            </a:extLst>
          </p:cNvPr>
          <p:cNvSpPr txBox="1"/>
          <p:nvPr/>
        </p:nvSpPr>
        <p:spPr>
          <a:xfrm>
            <a:off x="768333" y="6359973"/>
            <a:ext cx="11414085"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t>https://cepr.org/voxeu/columns/race-between-machines-and-humans-implications-growth-factor-shares-and-jobs</a:t>
            </a:r>
            <a:endParaRPr kumimoji="0" lang="en-US" sz="1400" b="0" i="0" u="none" strike="noStrike" kern="1200" cap="none" spc="0" normalizeH="0" baseline="0" noProof="0" dirty="0">
              <a:ln>
                <a:noFill/>
              </a:ln>
              <a:solidFill>
                <a:srgbClr val="66FF66"/>
              </a:solidFill>
              <a:effectLst/>
              <a:uLnTx/>
              <a:uFillTx/>
              <a:latin typeface="IBM Plex Mono" panose="020B0509050203000203" pitchFamily="49" charset="0"/>
            </a:endParaRPr>
          </a:p>
        </p:txBody>
      </p:sp>
    </p:spTree>
    <p:extLst>
      <p:ext uri="{BB962C8B-B14F-4D97-AF65-F5344CB8AC3E}">
        <p14:creationId xmlns:p14="http://schemas.microsoft.com/office/powerpoint/2010/main" val="236064802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7CFBE-62ED-8176-CE0A-AB1E2E1D9DB5}"/>
              </a:ext>
            </a:extLst>
          </p:cNvPr>
          <p:cNvSpPr>
            <a:spLocks noGrp="1"/>
          </p:cNvSpPr>
          <p:nvPr>
            <p:ph type="title"/>
          </p:nvPr>
        </p:nvSpPr>
        <p:spPr/>
        <p:txBody>
          <a:bodyPr/>
          <a:lstStyle/>
          <a:p>
            <a:r>
              <a:rPr lang="en-US" dirty="0"/>
              <a:t>Programmers v. Developers</a:t>
            </a:r>
          </a:p>
        </p:txBody>
      </p:sp>
      <p:pic>
        <p:nvPicPr>
          <p:cNvPr id="7" name="Content Placeholder 6">
            <a:extLst>
              <a:ext uri="{FF2B5EF4-FFF2-40B4-BE49-F238E27FC236}">
                <a16:creationId xmlns:a16="http://schemas.microsoft.com/office/drawing/2014/main" id="{8A3C96F9-6852-B104-4AD4-966C44AAD97C}"/>
              </a:ext>
            </a:extLst>
          </p:cNvPr>
          <p:cNvPicPr>
            <a:picLocks noGrp="1" noChangeAspect="1"/>
          </p:cNvPicPr>
          <p:nvPr>
            <p:ph sz="half" idx="1"/>
          </p:nvPr>
        </p:nvPicPr>
        <p:blipFill>
          <a:blip r:embed="rId3"/>
          <a:stretch>
            <a:fillRect/>
          </a:stretch>
        </p:blipFill>
        <p:spPr>
          <a:xfrm>
            <a:off x="838200" y="1934750"/>
            <a:ext cx="5181600" cy="4133087"/>
          </a:xfrm>
          <a:prstGeom prst="rect">
            <a:avLst/>
          </a:prstGeom>
        </p:spPr>
      </p:pic>
      <p:pic>
        <p:nvPicPr>
          <p:cNvPr id="9" name="Content Placeholder 8">
            <a:extLst>
              <a:ext uri="{FF2B5EF4-FFF2-40B4-BE49-F238E27FC236}">
                <a16:creationId xmlns:a16="http://schemas.microsoft.com/office/drawing/2014/main" id="{CB416806-1384-100E-A39F-37421F1A3853}"/>
              </a:ext>
            </a:extLst>
          </p:cNvPr>
          <p:cNvPicPr>
            <a:picLocks noGrp="1" noChangeAspect="1"/>
          </p:cNvPicPr>
          <p:nvPr>
            <p:ph sz="half" idx="2"/>
          </p:nvPr>
        </p:nvPicPr>
        <p:blipFill>
          <a:blip r:embed="rId4"/>
          <a:stretch>
            <a:fillRect/>
          </a:stretch>
        </p:blipFill>
        <p:spPr>
          <a:xfrm>
            <a:off x="6224719" y="1825625"/>
            <a:ext cx="5076561" cy="4351338"/>
          </a:xfrm>
          <a:prstGeom prst="rect">
            <a:avLst/>
          </a:prstGeom>
        </p:spPr>
      </p:pic>
      <p:sp>
        <p:nvSpPr>
          <p:cNvPr id="5" name="Slide Number Placeholder 4">
            <a:extLst>
              <a:ext uri="{FF2B5EF4-FFF2-40B4-BE49-F238E27FC236}">
                <a16:creationId xmlns:a16="http://schemas.microsoft.com/office/drawing/2014/main" id="{8DD61841-7D72-E164-1367-A103206839C7}"/>
              </a:ext>
            </a:extLst>
          </p:cNvPr>
          <p:cNvSpPr>
            <a:spLocks noGrp="1"/>
          </p:cNvSpPr>
          <p:nvPr>
            <p:ph type="sldNum" sz="quarter" idx="12"/>
          </p:nvPr>
        </p:nvSpPr>
        <p:spPr/>
        <p:txBody>
          <a:bodyPr/>
          <a:lstStyle/>
          <a:p>
            <a:fld id="{6E0BF1B8-D21A-4F3D-9AC2-7B4845C33A0F}" type="slidenum">
              <a:rPr lang="en-US" smtClean="0"/>
              <a:t>86</a:t>
            </a:fld>
            <a:endParaRPr lang="en-US" dirty="0"/>
          </a:p>
        </p:txBody>
      </p:sp>
      <p:sp>
        <p:nvSpPr>
          <p:cNvPr id="10" name="TextBox 9">
            <a:extLst>
              <a:ext uri="{FF2B5EF4-FFF2-40B4-BE49-F238E27FC236}">
                <a16:creationId xmlns:a16="http://schemas.microsoft.com/office/drawing/2014/main" id="{3872B297-307F-767A-D3F0-FD3B0C425FEB}"/>
              </a:ext>
            </a:extLst>
          </p:cNvPr>
          <p:cNvSpPr txBox="1"/>
          <p:nvPr/>
        </p:nvSpPr>
        <p:spPr>
          <a:xfrm>
            <a:off x="762000" y="6362676"/>
            <a:ext cx="11375523"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6FF66"/>
                </a:solidFill>
                <a:effectLst/>
                <a:uLnTx/>
                <a:uFillTx/>
                <a:latin typeface="IBM Plex Mono" panose="020B0509050203000203" pitchFamily="49" charset="0"/>
              </a:rPr>
              <a:t>https://www.washingtonpost.com/business/2025/03/14/programming-jobs-lost-artificial-intelligence/</a:t>
            </a:r>
          </a:p>
        </p:txBody>
      </p:sp>
    </p:spTree>
    <p:extLst>
      <p:ext uri="{BB962C8B-B14F-4D97-AF65-F5344CB8AC3E}">
        <p14:creationId xmlns:p14="http://schemas.microsoft.com/office/powerpoint/2010/main" val="161782530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997C1-9E45-FBC2-25C9-C211A52C7B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1BBD6E-78CA-4404-63BC-6BFFD3525582}"/>
              </a:ext>
            </a:extLst>
          </p:cNvPr>
          <p:cNvSpPr>
            <a:spLocks noGrp="1"/>
          </p:cNvSpPr>
          <p:nvPr>
            <p:ph type="title"/>
          </p:nvPr>
        </p:nvSpPr>
        <p:spPr/>
        <p:txBody>
          <a:bodyPr/>
          <a:lstStyle/>
          <a:p>
            <a:r>
              <a:rPr lang="en-US" dirty="0"/>
              <a:t>Agenda</a:t>
            </a:r>
          </a:p>
        </p:txBody>
      </p:sp>
      <p:sp>
        <p:nvSpPr>
          <p:cNvPr id="10" name="Content Placeholder 9">
            <a:extLst>
              <a:ext uri="{FF2B5EF4-FFF2-40B4-BE49-F238E27FC236}">
                <a16:creationId xmlns:a16="http://schemas.microsoft.com/office/drawing/2014/main" id="{A45F3292-C066-DDB1-54C1-E2E805816F5D}"/>
              </a:ext>
            </a:extLst>
          </p:cNvPr>
          <p:cNvSpPr>
            <a:spLocks noGrp="1"/>
          </p:cNvSpPr>
          <p:nvPr>
            <p:ph sz="half" idx="1"/>
          </p:nvPr>
        </p:nvSpPr>
        <p:spPr>
          <a:xfrm>
            <a:off x="838200" y="1828800"/>
            <a:ext cx="5638800" cy="4351338"/>
          </a:xfrm>
        </p:spPr>
        <p:txBody>
          <a:bodyPr/>
          <a:lstStyle/>
          <a:p>
            <a:r>
              <a:rPr lang="en-US" dirty="0">
                <a:solidFill>
                  <a:schemeClr val="bg1">
                    <a:alpha val="40000"/>
                  </a:schemeClr>
                </a:solidFill>
              </a:rPr>
              <a:t>Bias in Data</a:t>
            </a:r>
          </a:p>
          <a:p>
            <a:r>
              <a:rPr lang="en-US" dirty="0">
                <a:solidFill>
                  <a:schemeClr val="bg1">
                    <a:alpha val="40000"/>
                  </a:schemeClr>
                </a:solidFill>
              </a:rPr>
              <a:t>Will AI Eat My Job</a:t>
            </a:r>
          </a:p>
          <a:p>
            <a:r>
              <a:rPr lang="en-US" dirty="0"/>
              <a:t>AI and Arts and Culture</a:t>
            </a:r>
          </a:p>
          <a:p>
            <a:r>
              <a:rPr lang="en-US" dirty="0">
                <a:solidFill>
                  <a:schemeClr val="bg1">
                    <a:alpha val="40000"/>
                  </a:schemeClr>
                </a:solidFill>
              </a:rPr>
              <a:t>Who Decides</a:t>
            </a:r>
          </a:p>
          <a:p>
            <a:endParaRPr lang="en-US" dirty="0"/>
          </a:p>
        </p:txBody>
      </p:sp>
      <p:sp>
        <p:nvSpPr>
          <p:cNvPr id="3" name="Slide Number Placeholder 2">
            <a:extLst>
              <a:ext uri="{FF2B5EF4-FFF2-40B4-BE49-F238E27FC236}">
                <a16:creationId xmlns:a16="http://schemas.microsoft.com/office/drawing/2014/main" id="{D38925CA-2E00-A56F-27A0-50CDDF1C725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0BF1B8-D21A-4F3D-9AC2-7B4845C33A0F}" type="slidenum">
              <a:rPr kumimoji="0" lang="en-US" sz="1200" b="0" i="0" u="none" strike="noStrike" kern="1200" cap="none" spc="0" normalizeH="0" baseline="0" noProof="0" smtClean="0">
                <a:ln>
                  <a:noFill/>
                </a:ln>
                <a:solidFill>
                  <a:srgbClr val="33FF33"/>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dirty="0">
              <a:ln>
                <a:noFill/>
              </a:ln>
              <a:solidFill>
                <a:srgbClr val="33FF33"/>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11649106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07E312-2C47-E26C-BE0C-1A4C36ED11FC}"/>
              </a:ext>
            </a:extLst>
          </p:cNvPr>
          <p:cNvSpPr>
            <a:spLocks noGrp="1"/>
          </p:cNvSpPr>
          <p:nvPr>
            <p:ph type="title"/>
          </p:nvPr>
        </p:nvSpPr>
        <p:spPr/>
        <p:txBody>
          <a:bodyPr/>
          <a:lstStyle/>
          <a:p>
            <a:r>
              <a:rPr lang="en-US" dirty="0"/>
              <a:t>Will AI Kill Art and Culture?</a:t>
            </a:r>
          </a:p>
        </p:txBody>
      </p:sp>
      <p:pic>
        <p:nvPicPr>
          <p:cNvPr id="7" name="Content Placeholder 6">
            <a:extLst>
              <a:ext uri="{FF2B5EF4-FFF2-40B4-BE49-F238E27FC236}">
                <a16:creationId xmlns:a16="http://schemas.microsoft.com/office/drawing/2014/main" id="{D6182FEF-6C45-9A0C-B902-60A18888ABA2}"/>
              </a:ext>
            </a:extLst>
          </p:cNvPr>
          <p:cNvPicPr>
            <a:picLocks noGrp="1" noChangeAspect="1"/>
          </p:cNvPicPr>
          <p:nvPr>
            <p:ph sz="half" idx="4294967295"/>
          </p:nvPr>
        </p:nvPicPr>
        <p:blipFill>
          <a:blip r:embed="rId3"/>
          <a:stretch>
            <a:fillRect/>
          </a:stretch>
        </p:blipFill>
        <p:spPr>
          <a:xfrm>
            <a:off x="7664670" y="1614268"/>
            <a:ext cx="3675062" cy="4351337"/>
          </a:xfrm>
          <a:prstGeom prst="rect">
            <a:avLst/>
          </a:prstGeom>
        </p:spPr>
      </p:pic>
      <p:pic>
        <p:nvPicPr>
          <p:cNvPr id="10" name="Content Placeholder 9">
            <a:extLst>
              <a:ext uri="{FF2B5EF4-FFF2-40B4-BE49-F238E27FC236}">
                <a16:creationId xmlns:a16="http://schemas.microsoft.com/office/drawing/2014/main" id="{3D0DB06A-F395-78BC-8BB6-05FCB2F03472}"/>
              </a:ext>
            </a:extLst>
          </p:cNvPr>
          <p:cNvPicPr>
            <a:picLocks noGrp="1" noChangeAspect="1"/>
          </p:cNvPicPr>
          <p:nvPr>
            <p:ph sz="half" idx="4294967295"/>
          </p:nvPr>
        </p:nvPicPr>
        <p:blipFill>
          <a:blip r:embed="rId4"/>
          <a:srcRect l="8675" t="10143" r="6079" b="3279"/>
          <a:stretch>
            <a:fillRect/>
          </a:stretch>
        </p:blipFill>
        <p:spPr>
          <a:xfrm>
            <a:off x="852268" y="1591994"/>
            <a:ext cx="6426200" cy="4351337"/>
          </a:xfrm>
          <a:prstGeom prst="rect">
            <a:avLst/>
          </a:prstGeom>
        </p:spPr>
      </p:pic>
      <p:sp>
        <p:nvSpPr>
          <p:cNvPr id="11" name="Rectangle 10">
            <a:extLst>
              <a:ext uri="{FF2B5EF4-FFF2-40B4-BE49-F238E27FC236}">
                <a16:creationId xmlns:a16="http://schemas.microsoft.com/office/drawing/2014/main" id="{518109B2-7617-65AC-40E0-BD5685D4A884}"/>
              </a:ext>
            </a:extLst>
          </p:cNvPr>
          <p:cNvSpPr/>
          <p:nvPr/>
        </p:nvSpPr>
        <p:spPr>
          <a:xfrm>
            <a:off x="1524000" y="1793850"/>
            <a:ext cx="5257800" cy="313860"/>
          </a:xfrm>
          <a:prstGeom prst="rect">
            <a:avLst/>
          </a:prstGeom>
          <a:solidFill>
            <a:schemeClr val="accent1">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924D6E2-F8BD-7E7C-86AE-7F467EFB1530}"/>
              </a:ext>
            </a:extLst>
          </p:cNvPr>
          <p:cNvSpPr/>
          <p:nvPr/>
        </p:nvSpPr>
        <p:spPr>
          <a:xfrm>
            <a:off x="1524000" y="2245068"/>
            <a:ext cx="2286000" cy="313860"/>
          </a:xfrm>
          <a:prstGeom prst="rect">
            <a:avLst/>
          </a:prstGeom>
          <a:solidFill>
            <a:schemeClr val="accent1">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EA4AC93-1F33-D5D2-F1DB-B0C468F25E10}"/>
              </a:ext>
            </a:extLst>
          </p:cNvPr>
          <p:cNvSpPr/>
          <p:nvPr/>
        </p:nvSpPr>
        <p:spPr>
          <a:xfrm>
            <a:off x="3352800" y="4731534"/>
            <a:ext cx="3505200" cy="313860"/>
          </a:xfrm>
          <a:prstGeom prst="rect">
            <a:avLst/>
          </a:prstGeom>
          <a:solidFill>
            <a:schemeClr val="accent1">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702D69B-E9A1-A6D6-C363-3EB3435B4E7A}"/>
              </a:ext>
            </a:extLst>
          </p:cNvPr>
          <p:cNvSpPr/>
          <p:nvPr/>
        </p:nvSpPr>
        <p:spPr>
          <a:xfrm>
            <a:off x="1528688" y="5109076"/>
            <a:ext cx="4110111" cy="313860"/>
          </a:xfrm>
          <a:prstGeom prst="rect">
            <a:avLst/>
          </a:prstGeom>
          <a:solidFill>
            <a:schemeClr val="accent1">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521884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4000" b="-14000"/>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4C08F-28C5-9019-FFD6-32D5AAC16563}"/>
              </a:ext>
            </a:extLst>
          </p:cNvPr>
          <p:cNvSpPr>
            <a:spLocks noGrp="1"/>
          </p:cNvSpPr>
          <p:nvPr>
            <p:ph type="title"/>
          </p:nvPr>
        </p:nvSpPr>
        <p:spPr/>
        <p:txBody>
          <a:bodyPr/>
          <a:lstStyle/>
          <a:p>
            <a:r>
              <a:rPr lang="en-US" dirty="0"/>
              <a:t>First Daguerreotype (1838) </a:t>
            </a:r>
          </a:p>
        </p:txBody>
      </p:sp>
    </p:spTree>
    <p:extLst>
      <p:ext uri="{BB962C8B-B14F-4D97-AF65-F5344CB8AC3E}">
        <p14:creationId xmlns:p14="http://schemas.microsoft.com/office/powerpoint/2010/main" val="421178834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2BC098D-7A3C-5C5F-16E2-81C4C6A9AB5C}"/>
              </a:ext>
            </a:extLst>
          </p:cNvPr>
          <p:cNvSpPr>
            <a:spLocks noGrp="1"/>
          </p:cNvSpPr>
          <p:nvPr>
            <p:ph type="title"/>
          </p:nvPr>
        </p:nvSpPr>
        <p:spPr/>
        <p:txBody>
          <a:bodyPr/>
          <a:lstStyle/>
          <a:p>
            <a:r>
              <a:rPr lang="en-US" dirty="0"/>
              <a:t>1838 paintings</a:t>
            </a:r>
          </a:p>
        </p:txBody>
      </p:sp>
      <p:pic>
        <p:nvPicPr>
          <p:cNvPr id="7170" name="Picture 2">
            <a:extLst>
              <a:ext uri="{FF2B5EF4-FFF2-40B4-BE49-F238E27FC236}">
                <a16:creationId xmlns:a16="http://schemas.microsoft.com/office/drawing/2014/main" id="{020926DA-FFA4-A18D-73FE-0A858EAA16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90925" y="0"/>
            <a:ext cx="6186925" cy="685561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a:extLst>
              <a:ext uri="{FF2B5EF4-FFF2-40B4-BE49-F238E27FC236}">
                <a16:creationId xmlns:a16="http://schemas.microsoft.com/office/drawing/2014/main" id="{F7E44696-AB92-A4D0-B486-0C1A43E625C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a:fillRect/>
          </a:stretch>
        </p:blipFill>
        <p:spPr bwMode="auto">
          <a:xfrm>
            <a:off x="6231375" y="0"/>
            <a:ext cx="61722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471359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b="-2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7FC76-4950-1765-22D3-383E8DCE1A2F}"/>
              </a:ext>
            </a:extLst>
          </p:cNvPr>
          <p:cNvSpPr>
            <a:spLocks noGrp="1"/>
          </p:cNvSpPr>
          <p:nvPr>
            <p:ph type="title"/>
          </p:nvPr>
        </p:nvSpPr>
        <p:spPr/>
        <p:txBody>
          <a:bodyPr/>
          <a:lstStyle/>
          <a:p>
            <a:r>
              <a:rPr lang="en-US" dirty="0"/>
              <a:t>Portraits $1.00</a:t>
            </a:r>
          </a:p>
        </p:txBody>
      </p:sp>
      <p:sp>
        <p:nvSpPr>
          <p:cNvPr id="3" name="Slide Number Placeholder 2">
            <a:extLst>
              <a:ext uri="{FF2B5EF4-FFF2-40B4-BE49-F238E27FC236}">
                <a16:creationId xmlns:a16="http://schemas.microsoft.com/office/drawing/2014/main" id="{679D475E-2A8F-294B-47E1-486B3A13B805}"/>
              </a:ext>
            </a:extLst>
          </p:cNvPr>
          <p:cNvSpPr>
            <a:spLocks noGrp="1"/>
          </p:cNvSpPr>
          <p:nvPr>
            <p:ph type="sldNum" sz="quarter" idx="12"/>
          </p:nvPr>
        </p:nvSpPr>
        <p:spPr/>
        <p:txBody>
          <a:bodyPr/>
          <a:lstStyle/>
          <a:p>
            <a:fld id="{6E0BF1B8-D21A-4F3D-9AC2-7B4845C33A0F}" type="slidenum">
              <a:rPr lang="en-US" smtClean="0"/>
              <a:t>91</a:t>
            </a:fld>
            <a:endParaRPr lang="en-US" dirty="0"/>
          </a:p>
        </p:txBody>
      </p:sp>
    </p:spTree>
    <p:extLst>
      <p:ext uri="{BB962C8B-B14F-4D97-AF65-F5344CB8AC3E}">
        <p14:creationId xmlns:p14="http://schemas.microsoft.com/office/powerpoint/2010/main" val="383300068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a:extLst>
            <a:ext uri="{FF2B5EF4-FFF2-40B4-BE49-F238E27FC236}">
              <a16:creationId xmlns:a16="http://schemas.microsoft.com/office/drawing/2014/main" id="{B6932588-BD72-E571-B20E-E9F088C461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32D7E0-F8BB-1BA6-66BC-B11A272D27AE}"/>
              </a:ext>
            </a:extLst>
          </p:cNvPr>
          <p:cNvSpPr>
            <a:spLocks noGrp="1"/>
          </p:cNvSpPr>
          <p:nvPr>
            <p:ph type="title"/>
          </p:nvPr>
        </p:nvSpPr>
        <p:spPr/>
        <p:txBody>
          <a:bodyPr/>
          <a:lstStyle/>
          <a:p>
            <a:r>
              <a:rPr lang="en-US" dirty="0"/>
              <a:t>Free Church of Scotland 1843</a:t>
            </a:r>
          </a:p>
        </p:txBody>
      </p:sp>
    </p:spTree>
    <p:extLst>
      <p:ext uri="{BB962C8B-B14F-4D97-AF65-F5344CB8AC3E}">
        <p14:creationId xmlns:p14="http://schemas.microsoft.com/office/powerpoint/2010/main" val="119330490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E6519-DBDC-A68D-0D4E-3974A3385660}"/>
              </a:ext>
            </a:extLst>
          </p:cNvPr>
          <p:cNvSpPr>
            <a:spLocks noGrp="1"/>
          </p:cNvSpPr>
          <p:nvPr>
            <p:ph type="title"/>
          </p:nvPr>
        </p:nvSpPr>
        <p:spPr/>
        <p:txBody>
          <a:bodyPr/>
          <a:lstStyle/>
          <a:p>
            <a:r>
              <a:rPr lang="en-US" dirty="0"/>
              <a:t>Free Church of Scotland 1843</a:t>
            </a:r>
          </a:p>
        </p:txBody>
      </p:sp>
      <p:pic>
        <p:nvPicPr>
          <p:cNvPr id="6" name="Picture 5">
            <a:extLst>
              <a:ext uri="{FF2B5EF4-FFF2-40B4-BE49-F238E27FC236}">
                <a16:creationId xmlns:a16="http://schemas.microsoft.com/office/drawing/2014/main" id="{6A13D6A3-DE40-FA56-6984-F8F27E9A9762}"/>
              </a:ext>
            </a:extLst>
          </p:cNvPr>
          <p:cNvPicPr>
            <a:picLocks noChangeAspect="1"/>
          </p:cNvPicPr>
          <p:nvPr/>
        </p:nvPicPr>
        <p:blipFill>
          <a:blip r:embed="rId4"/>
          <a:stretch>
            <a:fillRect/>
          </a:stretch>
        </p:blipFill>
        <p:spPr>
          <a:xfrm>
            <a:off x="4711629" y="3876631"/>
            <a:ext cx="2768742" cy="1733639"/>
          </a:xfrm>
          <a:prstGeom prst="rect">
            <a:avLst/>
          </a:prstGeom>
        </p:spPr>
      </p:pic>
      <p:sp>
        <p:nvSpPr>
          <p:cNvPr id="7" name="Rectangle 6">
            <a:extLst>
              <a:ext uri="{FF2B5EF4-FFF2-40B4-BE49-F238E27FC236}">
                <a16:creationId xmlns:a16="http://schemas.microsoft.com/office/drawing/2014/main" id="{E4925AC7-50B6-797C-52A0-2B3EA1BD405D}"/>
              </a:ext>
            </a:extLst>
          </p:cNvPr>
          <p:cNvSpPr/>
          <p:nvPr/>
        </p:nvSpPr>
        <p:spPr>
          <a:xfrm>
            <a:off x="5791200" y="2762250"/>
            <a:ext cx="609600" cy="71755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4811410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9000" b="-1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7FEF1-A5B0-E6F6-5A3D-766E843B6980}"/>
              </a:ext>
            </a:extLst>
          </p:cNvPr>
          <p:cNvSpPr>
            <a:spLocks noGrp="1"/>
          </p:cNvSpPr>
          <p:nvPr>
            <p:ph type="title"/>
          </p:nvPr>
        </p:nvSpPr>
        <p:spPr/>
        <p:txBody>
          <a:bodyPr/>
          <a:lstStyle/>
          <a:p>
            <a:r>
              <a:rPr lang="en-US" dirty="0"/>
              <a:t>Impressionism</a:t>
            </a:r>
          </a:p>
        </p:txBody>
      </p:sp>
    </p:spTree>
    <p:extLst>
      <p:ext uri="{BB962C8B-B14F-4D97-AF65-F5344CB8AC3E}">
        <p14:creationId xmlns:p14="http://schemas.microsoft.com/office/powerpoint/2010/main" val="123380361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2241B6-55FD-A840-775C-77EA7292F52B}"/>
              </a:ext>
            </a:extLst>
          </p:cNvPr>
          <p:cNvSpPr>
            <a:spLocks noGrp="1"/>
          </p:cNvSpPr>
          <p:nvPr>
            <p:ph type="title"/>
          </p:nvPr>
        </p:nvSpPr>
        <p:spPr/>
        <p:txBody>
          <a:bodyPr/>
          <a:lstStyle/>
          <a:p>
            <a:r>
              <a:rPr lang="en-US" dirty="0"/>
              <a:t>Session Musician v. Composer</a:t>
            </a:r>
          </a:p>
        </p:txBody>
      </p:sp>
      <p:pic>
        <p:nvPicPr>
          <p:cNvPr id="10" name="Content Placeholder 9">
            <a:extLst>
              <a:ext uri="{FF2B5EF4-FFF2-40B4-BE49-F238E27FC236}">
                <a16:creationId xmlns:a16="http://schemas.microsoft.com/office/drawing/2014/main" id="{11AC58A6-C22C-A51C-A200-29A322E29E71}"/>
              </a:ext>
            </a:extLst>
          </p:cNvPr>
          <p:cNvPicPr>
            <a:picLocks noGrp="1" noChangeAspect="1"/>
          </p:cNvPicPr>
          <p:nvPr>
            <p:ph sz="half" idx="4294967295"/>
          </p:nvPr>
        </p:nvPicPr>
        <p:blipFill>
          <a:blip r:embed="rId3"/>
          <a:stretch>
            <a:fillRect/>
          </a:stretch>
        </p:blipFill>
        <p:spPr>
          <a:xfrm>
            <a:off x="838200" y="1600200"/>
            <a:ext cx="5026025" cy="4351338"/>
          </a:xfrm>
          <a:prstGeom prst="rect">
            <a:avLst/>
          </a:prstGeom>
        </p:spPr>
      </p:pic>
      <p:pic>
        <p:nvPicPr>
          <p:cNvPr id="7" name="Content Placeholder 6">
            <a:extLst>
              <a:ext uri="{FF2B5EF4-FFF2-40B4-BE49-F238E27FC236}">
                <a16:creationId xmlns:a16="http://schemas.microsoft.com/office/drawing/2014/main" id="{67AEFC05-AE39-3C59-C7D8-91408A623209}"/>
              </a:ext>
            </a:extLst>
          </p:cNvPr>
          <p:cNvPicPr>
            <a:picLocks noGrp="1" noChangeAspect="1"/>
          </p:cNvPicPr>
          <p:nvPr>
            <p:ph sz="half" idx="4294967295"/>
          </p:nvPr>
        </p:nvPicPr>
        <p:blipFill>
          <a:blip r:embed="rId4"/>
          <a:srcRect l="4295" t="-63" r="17621" b="63"/>
          <a:stretch>
            <a:fillRect/>
          </a:stretch>
        </p:blipFill>
        <p:spPr>
          <a:xfrm>
            <a:off x="6218238" y="1625600"/>
            <a:ext cx="5097462" cy="4351338"/>
          </a:xfrm>
          <a:prstGeom prst="rect">
            <a:avLst/>
          </a:prstGeom>
        </p:spPr>
      </p:pic>
    </p:spTree>
    <p:extLst>
      <p:ext uri="{BB962C8B-B14F-4D97-AF65-F5344CB8AC3E}">
        <p14:creationId xmlns:p14="http://schemas.microsoft.com/office/powerpoint/2010/main" val="348646857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8CBCA9-8ABE-0675-1F81-ECB9489E12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56A4B6-3382-BE56-0569-AC4B427A5071}"/>
              </a:ext>
            </a:extLst>
          </p:cNvPr>
          <p:cNvSpPr>
            <a:spLocks noGrp="1"/>
          </p:cNvSpPr>
          <p:nvPr>
            <p:ph type="title"/>
          </p:nvPr>
        </p:nvSpPr>
        <p:spPr/>
        <p:txBody>
          <a:bodyPr/>
          <a:lstStyle/>
          <a:p>
            <a:r>
              <a:rPr lang="en-US" dirty="0"/>
              <a:t>Agenda</a:t>
            </a:r>
          </a:p>
        </p:txBody>
      </p:sp>
      <p:sp>
        <p:nvSpPr>
          <p:cNvPr id="10" name="Content Placeholder 9">
            <a:extLst>
              <a:ext uri="{FF2B5EF4-FFF2-40B4-BE49-F238E27FC236}">
                <a16:creationId xmlns:a16="http://schemas.microsoft.com/office/drawing/2014/main" id="{16EC3C7C-092C-14D8-393D-74A75E64791F}"/>
              </a:ext>
            </a:extLst>
          </p:cNvPr>
          <p:cNvSpPr>
            <a:spLocks noGrp="1"/>
          </p:cNvSpPr>
          <p:nvPr>
            <p:ph sz="half" idx="1"/>
          </p:nvPr>
        </p:nvSpPr>
        <p:spPr>
          <a:xfrm>
            <a:off x="838200" y="1828800"/>
            <a:ext cx="5638800" cy="4351338"/>
          </a:xfrm>
        </p:spPr>
        <p:txBody>
          <a:bodyPr/>
          <a:lstStyle/>
          <a:p>
            <a:r>
              <a:rPr lang="en-US" dirty="0">
                <a:solidFill>
                  <a:schemeClr val="bg1">
                    <a:alpha val="40000"/>
                  </a:schemeClr>
                </a:solidFill>
              </a:rPr>
              <a:t>Bias in Data</a:t>
            </a:r>
          </a:p>
          <a:p>
            <a:r>
              <a:rPr lang="en-US" dirty="0">
                <a:solidFill>
                  <a:schemeClr val="bg1">
                    <a:alpha val="40000"/>
                  </a:schemeClr>
                </a:solidFill>
              </a:rPr>
              <a:t>Will AI Eat My Job</a:t>
            </a:r>
          </a:p>
          <a:p>
            <a:r>
              <a:rPr lang="en-US" dirty="0">
                <a:solidFill>
                  <a:schemeClr val="bg1">
                    <a:alpha val="40000"/>
                  </a:schemeClr>
                </a:solidFill>
              </a:rPr>
              <a:t>AI and Arts and Culture</a:t>
            </a:r>
          </a:p>
          <a:p>
            <a:r>
              <a:rPr lang="en-US" dirty="0"/>
              <a:t>Who Decides</a:t>
            </a:r>
          </a:p>
          <a:p>
            <a:endParaRPr lang="en-US" dirty="0"/>
          </a:p>
        </p:txBody>
      </p:sp>
      <p:sp>
        <p:nvSpPr>
          <p:cNvPr id="3" name="Slide Number Placeholder 2">
            <a:extLst>
              <a:ext uri="{FF2B5EF4-FFF2-40B4-BE49-F238E27FC236}">
                <a16:creationId xmlns:a16="http://schemas.microsoft.com/office/drawing/2014/main" id="{041B1999-B2CB-2176-D56D-C31D171169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0BF1B8-D21A-4F3D-9AC2-7B4845C33A0F}" type="slidenum">
              <a:rPr kumimoji="0" lang="en-US" sz="1200" b="0" i="0" u="none" strike="noStrike" kern="1200" cap="none" spc="0" normalizeH="0" baseline="0" noProof="0" smtClean="0">
                <a:ln>
                  <a:noFill/>
                </a:ln>
                <a:solidFill>
                  <a:srgbClr val="33FF33"/>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dirty="0">
              <a:ln>
                <a:noFill/>
              </a:ln>
              <a:solidFill>
                <a:srgbClr val="33FF33"/>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97932120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blipFill dpi="0" rotWithShape="1">
          <a:blip r:embed="rId2" cstate="hq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9BE7F4-3915-B59B-3E60-0E500CA277E9}"/>
              </a:ext>
            </a:extLst>
          </p:cNvPr>
          <p:cNvSpPr>
            <a:spLocks noGrp="1"/>
          </p:cNvSpPr>
          <p:nvPr>
            <p:ph type="title"/>
          </p:nvPr>
        </p:nvSpPr>
        <p:spPr/>
        <p:txBody>
          <a:bodyPr/>
          <a:lstStyle/>
          <a:p>
            <a:r>
              <a:rPr lang="en-US" dirty="0"/>
              <a:t>Optimization</a:t>
            </a:r>
          </a:p>
        </p:txBody>
      </p:sp>
      <p:sp>
        <p:nvSpPr>
          <p:cNvPr id="3" name="Slide Number Placeholder 2">
            <a:extLst>
              <a:ext uri="{FF2B5EF4-FFF2-40B4-BE49-F238E27FC236}">
                <a16:creationId xmlns:a16="http://schemas.microsoft.com/office/drawing/2014/main" id="{2ED2363C-6FD4-EE3A-EC1B-C9EE70460175}"/>
              </a:ext>
            </a:extLst>
          </p:cNvPr>
          <p:cNvSpPr>
            <a:spLocks noGrp="1"/>
          </p:cNvSpPr>
          <p:nvPr>
            <p:ph type="sldNum" sz="quarter" idx="12"/>
          </p:nvPr>
        </p:nvSpPr>
        <p:spPr/>
        <p:txBody>
          <a:bodyPr/>
          <a:lstStyle/>
          <a:p>
            <a:fld id="{6E0BF1B8-D21A-4F3D-9AC2-7B4845C33A0F}" type="slidenum">
              <a:rPr lang="en-US" smtClean="0"/>
              <a:t>97</a:t>
            </a:fld>
            <a:endParaRPr lang="en-US" dirty="0"/>
          </a:p>
        </p:txBody>
      </p:sp>
    </p:spTree>
    <p:extLst>
      <p:ext uri="{BB962C8B-B14F-4D97-AF65-F5344CB8AC3E}">
        <p14:creationId xmlns:p14="http://schemas.microsoft.com/office/powerpoint/2010/main" val="417072795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548C38F-D5B1-0FB2-7672-F1F2D3ECFCE6}"/>
              </a:ext>
            </a:extLst>
          </p:cNvPr>
          <p:cNvSpPr>
            <a:spLocks noGrp="1"/>
          </p:cNvSpPr>
          <p:nvPr>
            <p:ph type="title"/>
          </p:nvPr>
        </p:nvSpPr>
        <p:spPr/>
        <p:txBody>
          <a:bodyPr/>
          <a:lstStyle/>
          <a:p>
            <a:r>
              <a:rPr lang="en-US" dirty="0"/>
              <a:t>Thermostat</a:t>
            </a:r>
          </a:p>
        </p:txBody>
      </p:sp>
      <p:sp>
        <p:nvSpPr>
          <p:cNvPr id="5" name="Slide Number Placeholder 4">
            <a:extLst>
              <a:ext uri="{FF2B5EF4-FFF2-40B4-BE49-F238E27FC236}">
                <a16:creationId xmlns:a16="http://schemas.microsoft.com/office/drawing/2014/main" id="{6D0CC5A5-3DB4-D22F-9D0B-23772F691433}"/>
              </a:ext>
            </a:extLst>
          </p:cNvPr>
          <p:cNvSpPr>
            <a:spLocks noGrp="1"/>
          </p:cNvSpPr>
          <p:nvPr>
            <p:ph type="sldNum" sz="quarter" idx="12"/>
          </p:nvPr>
        </p:nvSpPr>
        <p:spPr/>
        <p:txBody>
          <a:bodyPr/>
          <a:lstStyle/>
          <a:p>
            <a:fld id="{6E0BF1B8-D21A-4F3D-9AC2-7B4845C33A0F}" type="slidenum">
              <a:rPr lang="en-US" smtClean="0"/>
              <a:t>98</a:t>
            </a:fld>
            <a:endParaRPr lang="en-US" dirty="0"/>
          </a:p>
        </p:txBody>
      </p:sp>
    </p:spTree>
    <p:extLst>
      <p:ext uri="{BB962C8B-B14F-4D97-AF65-F5344CB8AC3E}">
        <p14:creationId xmlns:p14="http://schemas.microsoft.com/office/powerpoint/2010/main" val="54223205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B4ADA7F-21CB-62BF-385C-CDA628F14E8E}"/>
              </a:ext>
            </a:extLst>
          </p:cNvPr>
          <p:cNvGrpSpPr>
            <a:grpSpLocks noGrp="1" noUngrp="1" noRot="1" noMove="1" noResize="1"/>
          </p:cNvGrpSpPr>
          <p:nvPr/>
        </p:nvGrpSpPr>
        <p:grpSpPr>
          <a:xfrm>
            <a:off x="-57150" y="-57025"/>
            <a:ext cx="12401550" cy="922063"/>
            <a:chOff x="-57150" y="-57025"/>
            <a:chExt cx="12319000" cy="742825"/>
          </a:xfrm>
        </p:grpSpPr>
        <p:sp>
          <p:nvSpPr>
            <p:cNvPr id="4" name="Rectangle 3">
              <a:extLst>
                <a:ext uri="{FF2B5EF4-FFF2-40B4-BE49-F238E27FC236}">
                  <a16:creationId xmlns:a16="http://schemas.microsoft.com/office/drawing/2014/main" id="{2779ED6C-BA8C-DEFF-2264-BC7F57F21EF6}"/>
                </a:ext>
              </a:extLst>
            </p:cNvPr>
            <p:cNvSpPr>
              <a:spLocks noGrp="1" noRot="1" noMove="1" noResize="1" noEditPoints="1" noAdjustHandles="1" noChangeArrowheads="1" noChangeShapeType="1"/>
            </p:cNvSpPr>
            <p:nvPr/>
          </p:nvSpPr>
          <p:spPr>
            <a:xfrm>
              <a:off x="-57150" y="-57025"/>
              <a:ext cx="12319000" cy="742825"/>
            </a:xfrm>
            <a:prstGeom prst="rect">
              <a:avLst/>
            </a:prstGeom>
            <a:solidFill>
              <a:srgbClr val="1717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pic>
          <p:nvPicPr>
            <p:cNvPr id="5" name="Picture 4">
              <a:extLst>
                <a:ext uri="{FF2B5EF4-FFF2-40B4-BE49-F238E27FC236}">
                  <a16:creationId xmlns:a16="http://schemas.microsoft.com/office/drawing/2014/main" id="{03B98D3C-229C-76BE-D2E7-0A9B0060C604}"/>
                </a:ext>
              </a:extLst>
            </p:cNvPr>
            <p:cNvPicPr>
              <a:picLocks noGrp="1" noRot="1" noChangeAspect="1" noMove="1" noResize="1" noEditPoints="1" noAdjustHandles="1" noChangeArrowheads="1" noChangeShapeType="1" noCrop="1"/>
            </p:cNvPicPr>
            <p:nvPr/>
          </p:nvPicPr>
          <p:blipFill>
            <a:blip r:embed="rId3"/>
            <a:srcRect l="5054" r="72028"/>
            <a:stretch>
              <a:fillRect/>
            </a:stretch>
          </p:blipFill>
          <p:spPr>
            <a:xfrm>
              <a:off x="5562600" y="104826"/>
              <a:ext cx="1066800" cy="419122"/>
            </a:xfrm>
            <a:prstGeom prst="rect">
              <a:avLst/>
            </a:prstGeom>
          </p:spPr>
        </p:pic>
      </p:grpSp>
      <p:sp>
        <p:nvSpPr>
          <p:cNvPr id="12" name="Title 11">
            <a:extLst>
              <a:ext uri="{FF2B5EF4-FFF2-40B4-BE49-F238E27FC236}">
                <a16:creationId xmlns:a16="http://schemas.microsoft.com/office/drawing/2014/main" id="{D3891B63-C283-2F40-0D24-C81CDD5FBD3C}"/>
              </a:ext>
            </a:extLst>
          </p:cNvPr>
          <p:cNvSpPr>
            <a:spLocks noGrp="1"/>
          </p:cNvSpPr>
          <p:nvPr>
            <p:ph type="title"/>
          </p:nvPr>
        </p:nvSpPr>
        <p:spPr/>
        <p:txBody>
          <a:bodyPr/>
          <a:lstStyle/>
          <a:p>
            <a:r>
              <a:rPr lang="en-US" dirty="0"/>
              <a:t>Anthropic and Pentagon</a:t>
            </a:r>
          </a:p>
        </p:txBody>
      </p:sp>
      <p:sp>
        <p:nvSpPr>
          <p:cNvPr id="3" name="Slide Number Placeholder 2">
            <a:extLst>
              <a:ext uri="{FF2B5EF4-FFF2-40B4-BE49-F238E27FC236}">
                <a16:creationId xmlns:a16="http://schemas.microsoft.com/office/drawing/2014/main" id="{DEB4BBF4-5B48-BC79-48EF-FD4E2563A3D9}"/>
              </a:ext>
            </a:extLst>
          </p:cNvPr>
          <p:cNvSpPr>
            <a:spLocks noGrp="1"/>
          </p:cNvSpPr>
          <p:nvPr>
            <p:ph type="sldNum" sz="quarter" idx="12"/>
          </p:nvPr>
        </p:nvSpPr>
        <p:spPr/>
        <p:txBody>
          <a:bodyPr/>
          <a:lstStyle/>
          <a:p>
            <a:fld id="{820769A8-7916-40BC-93BE-D5404A6615A9}" type="slidenum">
              <a:rPr lang="en-US" smtClean="0"/>
              <a:t>99</a:t>
            </a:fld>
            <a:endParaRPr lang="en-US" dirty="0"/>
          </a:p>
        </p:txBody>
      </p:sp>
      <p:grpSp>
        <p:nvGrpSpPr>
          <p:cNvPr id="13" name="Group 12">
            <a:extLst>
              <a:ext uri="{FF2B5EF4-FFF2-40B4-BE49-F238E27FC236}">
                <a16:creationId xmlns:a16="http://schemas.microsoft.com/office/drawing/2014/main" id="{3CA3AF9A-5505-F6ED-89A6-4C7247B0718E}"/>
              </a:ext>
            </a:extLst>
          </p:cNvPr>
          <p:cNvGrpSpPr/>
          <p:nvPr/>
        </p:nvGrpSpPr>
        <p:grpSpPr>
          <a:xfrm>
            <a:off x="2489448" y="1143000"/>
            <a:ext cx="7225761" cy="5257801"/>
            <a:chOff x="2489448" y="1143000"/>
            <a:chExt cx="7225761" cy="5257801"/>
          </a:xfrm>
        </p:grpSpPr>
        <p:grpSp>
          <p:nvGrpSpPr>
            <p:cNvPr id="10" name="Group 9">
              <a:extLst>
                <a:ext uri="{FF2B5EF4-FFF2-40B4-BE49-F238E27FC236}">
                  <a16:creationId xmlns:a16="http://schemas.microsoft.com/office/drawing/2014/main" id="{ACB3EB96-0F9B-3E61-D1B9-D48B011B89E1}"/>
                </a:ext>
              </a:extLst>
            </p:cNvPr>
            <p:cNvGrpSpPr/>
            <p:nvPr/>
          </p:nvGrpSpPr>
          <p:grpSpPr>
            <a:xfrm>
              <a:off x="2489448" y="1143000"/>
              <a:ext cx="7220724" cy="5257801"/>
              <a:chOff x="3360228" y="0"/>
              <a:chExt cx="5465775" cy="3401508"/>
            </a:xfrm>
          </p:grpSpPr>
          <p:pic>
            <p:nvPicPr>
              <p:cNvPr id="7" name="Picture 6">
                <a:extLst>
                  <a:ext uri="{FF2B5EF4-FFF2-40B4-BE49-F238E27FC236}">
                    <a16:creationId xmlns:a16="http://schemas.microsoft.com/office/drawing/2014/main" id="{6C81D89D-4C3B-72FE-3B68-9B95268CF7C8}"/>
                  </a:ext>
                </a:extLst>
              </p:cNvPr>
              <p:cNvPicPr>
                <a:picLocks noChangeAspect="1"/>
              </p:cNvPicPr>
              <p:nvPr/>
            </p:nvPicPr>
            <p:blipFill>
              <a:blip r:embed="rId4" cstate="hqprint">
                <a:extLst>
                  <a:ext uri="{28A0092B-C50C-407E-A947-70E740481C1C}">
                    <a14:useLocalDpi xmlns:a14="http://schemas.microsoft.com/office/drawing/2010/main"/>
                  </a:ext>
                </a:extLst>
              </a:blip>
              <a:srcRect/>
              <a:stretch>
                <a:fillRect/>
              </a:stretch>
            </p:blipFill>
            <p:spPr>
              <a:xfrm>
                <a:off x="3360228" y="0"/>
                <a:ext cx="5460007" cy="1663700"/>
              </a:xfrm>
              <a:prstGeom prst="rect">
                <a:avLst/>
              </a:prstGeom>
            </p:spPr>
          </p:pic>
          <p:pic>
            <p:nvPicPr>
              <p:cNvPr id="9" name="Picture 8">
                <a:extLst>
                  <a:ext uri="{FF2B5EF4-FFF2-40B4-BE49-F238E27FC236}">
                    <a16:creationId xmlns:a16="http://schemas.microsoft.com/office/drawing/2014/main" id="{088F3D5A-FD79-EFFB-956D-53B19A361E97}"/>
                  </a:ext>
                </a:extLst>
              </p:cNvPr>
              <p:cNvPicPr>
                <a:picLocks noChangeAspect="1"/>
              </p:cNvPicPr>
              <p:nvPr/>
            </p:nvPicPr>
            <p:blipFill>
              <a:blip r:embed="rId5" cstate="hqprint">
                <a:extLst>
                  <a:ext uri="{28A0092B-C50C-407E-A947-70E740481C1C}">
                    <a14:useLocalDpi xmlns:a14="http://schemas.microsoft.com/office/drawing/2010/main"/>
                  </a:ext>
                </a:extLst>
              </a:blip>
              <a:srcRect b="30540"/>
              <a:stretch>
                <a:fillRect/>
              </a:stretch>
            </p:blipFill>
            <p:spPr>
              <a:xfrm>
                <a:off x="3365996" y="1663700"/>
                <a:ext cx="5460007" cy="1737808"/>
              </a:xfrm>
              <a:prstGeom prst="rect">
                <a:avLst/>
              </a:prstGeom>
            </p:spPr>
          </p:pic>
        </p:grpSp>
        <p:grpSp>
          <p:nvGrpSpPr>
            <p:cNvPr id="21" name="Group 20">
              <a:extLst>
                <a:ext uri="{FF2B5EF4-FFF2-40B4-BE49-F238E27FC236}">
                  <a16:creationId xmlns:a16="http://schemas.microsoft.com/office/drawing/2014/main" id="{03CC960D-CA0A-478B-B768-B042FD1B3365}"/>
                </a:ext>
              </a:extLst>
            </p:cNvPr>
            <p:cNvGrpSpPr/>
            <p:nvPr/>
          </p:nvGrpSpPr>
          <p:grpSpPr>
            <a:xfrm>
              <a:off x="2559255" y="2743201"/>
              <a:ext cx="7155954" cy="3657599"/>
              <a:chOff x="1454333" y="2514601"/>
              <a:chExt cx="7600454" cy="3657599"/>
            </a:xfrm>
          </p:grpSpPr>
          <p:sp>
            <p:nvSpPr>
              <p:cNvPr id="2" name="Rectangle 1">
                <a:extLst>
                  <a:ext uri="{FF2B5EF4-FFF2-40B4-BE49-F238E27FC236}">
                    <a16:creationId xmlns:a16="http://schemas.microsoft.com/office/drawing/2014/main" id="{297142F8-5424-A940-2D46-24AEADE3A8EA}"/>
                  </a:ext>
                </a:extLst>
              </p:cNvPr>
              <p:cNvSpPr/>
              <p:nvPr/>
            </p:nvSpPr>
            <p:spPr>
              <a:xfrm>
                <a:off x="7629901" y="2514601"/>
                <a:ext cx="1403350" cy="3581400"/>
              </a:xfrm>
              <a:prstGeom prst="rect">
                <a:avLst/>
              </a:prstGeom>
              <a:solidFill>
                <a:srgbClr val="FCFCFC"/>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sp>
            <p:nvSpPr>
              <p:cNvPr id="8" name="Rectangle 7">
                <a:extLst>
                  <a:ext uri="{FF2B5EF4-FFF2-40B4-BE49-F238E27FC236}">
                    <a16:creationId xmlns:a16="http://schemas.microsoft.com/office/drawing/2014/main" id="{E32507F4-0C97-71D6-E537-FE57BC56DCE0}"/>
                  </a:ext>
                </a:extLst>
              </p:cNvPr>
              <p:cNvSpPr/>
              <p:nvPr/>
            </p:nvSpPr>
            <p:spPr bwMode="auto">
              <a:xfrm>
                <a:off x="1454333" y="5033967"/>
                <a:ext cx="7600454" cy="1138233"/>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rPr>
                  <a:t>\</a:t>
                </a:r>
              </a:p>
            </p:txBody>
          </p:sp>
        </p:grpSp>
      </p:grpSp>
      <p:sp>
        <p:nvSpPr>
          <p:cNvPr id="15" name="TextBox 14">
            <a:extLst>
              <a:ext uri="{FF2B5EF4-FFF2-40B4-BE49-F238E27FC236}">
                <a16:creationId xmlns:a16="http://schemas.microsoft.com/office/drawing/2014/main" id="{14EC551E-1843-C1D4-9807-02359AE93588}"/>
              </a:ext>
            </a:extLst>
          </p:cNvPr>
          <p:cNvSpPr txBox="1"/>
          <p:nvPr/>
        </p:nvSpPr>
        <p:spPr>
          <a:xfrm>
            <a:off x="812800" y="6394450"/>
            <a:ext cx="739140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https://www.forbes.com/sites/petersuciu/2026/03/02/anthropic-set-a-red-line-it-wont-be-the-only-ai-company-to-do-so/</a:t>
            </a:r>
          </a:p>
        </p:txBody>
      </p:sp>
    </p:spTree>
    <p:extLst>
      <p:ext uri="{BB962C8B-B14F-4D97-AF65-F5344CB8AC3E}">
        <p14:creationId xmlns:p14="http://schemas.microsoft.com/office/powerpoint/2010/main" val="127259917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3E2BB55-A73F-4B05-8257-29236673325E}"/>
              </a:ext>
            </a:extLst>
          </p:cNvPr>
          <p:cNvGrpSpPr/>
          <p:nvPr/>
        </p:nvGrpSpPr>
        <p:grpSpPr>
          <a:xfrm>
            <a:off x="1957676" y="1200456"/>
            <a:ext cx="855849" cy="381791"/>
            <a:chOff x="1957676" y="1200456"/>
            <a:chExt cx="855849" cy="381791"/>
          </a:xfrm>
        </p:grpSpPr>
        <p:pic>
          <p:nvPicPr>
            <p:cNvPr id="15" name="Picture 14" descr="A picture containing clipart&#10;&#10;Description generated with very high confidence">
              <a:extLst>
                <a:ext uri="{FF2B5EF4-FFF2-40B4-BE49-F238E27FC236}">
                  <a16:creationId xmlns:a16="http://schemas.microsoft.com/office/drawing/2014/main" id="{CD3304A3-0C68-4E8A-A64C-B6FBA1DDDA28}"/>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957676" y="1200456"/>
              <a:ext cx="378783" cy="378783"/>
            </a:xfrm>
            <a:prstGeom prst="rect">
              <a:avLst/>
            </a:prstGeom>
          </p:spPr>
        </p:pic>
        <p:pic>
          <p:nvPicPr>
            <p:cNvPr id="18" name="Picture 17" descr="A close up of a logo&#10;&#10;Description generated with high confidence">
              <a:extLst>
                <a:ext uri="{FF2B5EF4-FFF2-40B4-BE49-F238E27FC236}">
                  <a16:creationId xmlns:a16="http://schemas.microsoft.com/office/drawing/2014/main" id="{BE57B9CC-671D-456F-AFB7-A9B11F7E8ADD}"/>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2434742" y="1203464"/>
              <a:ext cx="378783" cy="378783"/>
            </a:xfrm>
            <a:prstGeom prst="rect">
              <a:avLst/>
            </a:prstGeom>
          </p:spPr>
        </p:pic>
      </p:grpSp>
      <p:grpSp>
        <p:nvGrpSpPr>
          <p:cNvPr id="7" name="Group 6">
            <a:extLst>
              <a:ext uri="{FF2B5EF4-FFF2-40B4-BE49-F238E27FC236}">
                <a16:creationId xmlns:a16="http://schemas.microsoft.com/office/drawing/2014/main" id="{D08FC57C-5CC7-11A4-D73F-957219F085D8}"/>
              </a:ext>
            </a:extLst>
          </p:cNvPr>
          <p:cNvGrpSpPr/>
          <p:nvPr/>
        </p:nvGrpSpPr>
        <p:grpSpPr>
          <a:xfrm>
            <a:off x="1771931" y="3080772"/>
            <a:ext cx="1129055" cy="1590226"/>
            <a:chOff x="1847411" y="3060224"/>
            <a:chExt cx="1129055" cy="1590226"/>
          </a:xfrm>
        </p:grpSpPr>
        <p:pic>
          <p:nvPicPr>
            <p:cNvPr id="13" name="Picture 12" descr="A drawing of a face&#10;&#10;Description generated with high confidence">
              <a:extLst>
                <a:ext uri="{FF2B5EF4-FFF2-40B4-BE49-F238E27FC236}">
                  <a16:creationId xmlns:a16="http://schemas.microsoft.com/office/drawing/2014/main" id="{893613CA-30AD-4B14-8563-1395846D485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847411" y="3513777"/>
              <a:ext cx="378783" cy="378783"/>
            </a:xfrm>
            <a:prstGeom prst="rect">
              <a:avLst/>
            </a:prstGeom>
            <a:blipFill>
              <a:blip r:embed="rId6" cstate="print">
                <a:extLst>
                  <a:ext uri="{28A0092B-C50C-407E-A947-70E740481C1C}">
                    <a14:useLocalDpi xmlns:a14="http://schemas.microsoft.com/office/drawing/2010/main"/>
                  </a:ext>
                </a:extLst>
              </a:blip>
              <a:stretch>
                <a:fillRect/>
              </a:stretch>
            </a:blipFill>
          </p:spPr>
        </p:pic>
        <p:pic>
          <p:nvPicPr>
            <p:cNvPr id="20" name="Picture 19" descr="A picture containing clipart&#10;&#10;Description generated with very high confidence">
              <a:extLst>
                <a:ext uri="{FF2B5EF4-FFF2-40B4-BE49-F238E27FC236}">
                  <a16:creationId xmlns:a16="http://schemas.microsoft.com/office/drawing/2014/main" id="{743E206A-B0B5-4A6E-BD54-3EC35E4AF845}"/>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2226194" y="3644334"/>
              <a:ext cx="378783" cy="378783"/>
            </a:xfrm>
            <a:prstGeom prst="rect">
              <a:avLst/>
            </a:prstGeom>
          </p:spPr>
        </p:pic>
        <p:pic>
          <p:nvPicPr>
            <p:cNvPr id="31" name="Picture 30" descr="A picture containing music&#10;&#10;Description generated with high confidence">
              <a:extLst>
                <a:ext uri="{FF2B5EF4-FFF2-40B4-BE49-F238E27FC236}">
                  <a16:creationId xmlns:a16="http://schemas.microsoft.com/office/drawing/2014/main" id="{C88D686C-EFA8-4A76-B50D-18B8540C4488}"/>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1847411" y="3901933"/>
              <a:ext cx="378783" cy="378783"/>
            </a:xfrm>
            <a:prstGeom prst="rect">
              <a:avLst/>
            </a:prstGeom>
          </p:spPr>
        </p:pic>
        <p:pic>
          <p:nvPicPr>
            <p:cNvPr id="1032" name="Picture 8" descr="OpenAI Logo PNG With Transparent Background">
              <a:extLst>
                <a:ext uri="{FF2B5EF4-FFF2-40B4-BE49-F238E27FC236}">
                  <a16:creationId xmlns:a16="http://schemas.microsoft.com/office/drawing/2014/main" id="{8669037D-C8CA-9D09-A9A9-927C934056F9}"/>
                </a:ext>
              </a:extLst>
            </p:cNvPr>
            <p:cNvPicPr>
              <a:picLocks noChangeAspect="1" noChangeArrowheads="1"/>
            </p:cNvPicPr>
            <p:nvPr/>
          </p:nvPicPr>
          <p:blipFill>
            <a:blip r:embed="rId9" cstate="hqprint">
              <a:extLst>
                <a:ext uri="{28A0092B-C50C-407E-A947-70E740481C1C}">
                  <a14:useLocalDpi xmlns:a14="http://schemas.microsoft.com/office/drawing/2010/main"/>
                </a:ext>
              </a:extLst>
            </a:blip>
            <a:srcRect/>
            <a:stretch>
              <a:fillRect/>
            </a:stretch>
          </p:blipFill>
          <p:spPr bwMode="auto">
            <a:xfrm>
              <a:off x="1847411" y="3127379"/>
              <a:ext cx="331199" cy="33618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Perplexity AI Logo PNG Vector - BrandLogo">
              <a:extLst>
                <a:ext uri="{FF2B5EF4-FFF2-40B4-BE49-F238E27FC236}">
                  <a16:creationId xmlns:a16="http://schemas.microsoft.com/office/drawing/2014/main" id="{74B044B9-B4A4-FAB2-DB2F-0B45969981DE}"/>
                </a:ext>
              </a:extLst>
            </p:cNvPr>
            <p:cNvPicPr>
              <a:picLocks noChangeAspect="1" noChangeArrowheads="1"/>
            </p:cNvPicPr>
            <p:nvPr/>
          </p:nvPicPr>
          <p:blipFill>
            <a:blip r:embed="rId10" cstate="hqprint">
              <a:extLst>
                <a:ext uri="{28A0092B-C50C-407E-A947-70E740481C1C}">
                  <a14:useLocalDpi xmlns:a14="http://schemas.microsoft.com/office/drawing/2010/main"/>
                </a:ext>
              </a:extLst>
            </a:blip>
            <a:srcRect/>
            <a:stretch>
              <a:fillRect/>
            </a:stretch>
          </p:blipFill>
          <p:spPr bwMode="auto">
            <a:xfrm>
              <a:off x="2184469" y="3060224"/>
              <a:ext cx="558015" cy="558015"/>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NVIDIA DRIVE AGX Thor/Orin - スマートシティ/モビリティ - マクニカ">
              <a:extLst>
                <a:ext uri="{FF2B5EF4-FFF2-40B4-BE49-F238E27FC236}">
                  <a16:creationId xmlns:a16="http://schemas.microsoft.com/office/drawing/2014/main" id="{3CE6F58F-0E84-7317-2481-C8962515C93B}"/>
                </a:ext>
              </a:extLst>
            </p:cNvPr>
            <p:cNvPicPr>
              <a:picLocks noChangeAspect="1" noChangeArrowheads="1"/>
            </p:cNvPicPr>
            <p:nvPr/>
          </p:nvPicPr>
          <p:blipFill>
            <a:blip r:embed="rId11" cstate="hqprint">
              <a:extLst>
                <a:ext uri="{28A0092B-C50C-407E-A947-70E740481C1C}">
                  <a14:useLocalDpi xmlns:a14="http://schemas.microsoft.com/office/drawing/2010/main"/>
                </a:ext>
              </a:extLst>
            </a:blip>
            <a:srcRect/>
            <a:stretch>
              <a:fillRect/>
            </a:stretch>
          </p:blipFill>
          <p:spPr bwMode="auto">
            <a:xfrm>
              <a:off x="2097139" y="3917112"/>
              <a:ext cx="879327" cy="733338"/>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id="{3F45CF68-D15D-975B-0272-12CE9A877EBB}"/>
              </a:ext>
            </a:extLst>
          </p:cNvPr>
          <p:cNvSpPr>
            <a:spLocks noGrp="1"/>
          </p:cNvSpPr>
          <p:nvPr>
            <p:ph type="title"/>
          </p:nvPr>
        </p:nvSpPr>
        <p:spPr/>
        <p:txBody>
          <a:bodyPr/>
          <a:lstStyle/>
          <a:p>
            <a:r>
              <a:rPr lang="en-US" dirty="0"/>
              <a:t>Tech companies on west coast</a:t>
            </a:r>
          </a:p>
        </p:txBody>
      </p:sp>
      <p:sp>
        <p:nvSpPr>
          <p:cNvPr id="5" name="Slide Number Placeholder 4">
            <a:extLst>
              <a:ext uri="{FF2B5EF4-FFF2-40B4-BE49-F238E27FC236}">
                <a16:creationId xmlns:a16="http://schemas.microsoft.com/office/drawing/2014/main" id="{58C265F7-3598-C979-09E3-B5A4AAD2341C}"/>
              </a:ext>
            </a:extLst>
          </p:cNvPr>
          <p:cNvSpPr>
            <a:spLocks noGrp="1"/>
          </p:cNvSpPr>
          <p:nvPr>
            <p:ph type="sldNum" sz="quarter" idx="12"/>
          </p:nvPr>
        </p:nvSpPr>
        <p:spPr/>
        <p:txBody>
          <a:bodyPr/>
          <a:lstStyle/>
          <a:p>
            <a:fld id="{6E0BF1B8-D21A-4F3D-9AC2-7B4845C33A0F}" type="slidenum">
              <a:rPr lang="en-US" smtClean="0"/>
              <a:t>100</a:t>
            </a:fld>
            <a:endParaRPr lang="en-US" dirty="0"/>
          </a:p>
        </p:txBody>
      </p:sp>
    </p:spTree>
    <p:extLst>
      <p:ext uri="{BB962C8B-B14F-4D97-AF65-F5344CB8AC3E}">
        <p14:creationId xmlns:p14="http://schemas.microsoft.com/office/powerpoint/2010/main" val="149681189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blipFill dpi="0" rotWithShape="1">
          <a:blip r:embed="rId3" cstate="hq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22" name="Picture 21" descr="A screenshot of a cell phone&#10;&#10;Description generated with high confidence">
            <a:extLst>
              <a:ext uri="{FF2B5EF4-FFF2-40B4-BE49-F238E27FC236}">
                <a16:creationId xmlns:a16="http://schemas.microsoft.com/office/drawing/2014/main" id="{3D2DAC4F-274E-4E11-8974-69718A8E2B03}"/>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2500332" y="4874620"/>
            <a:ext cx="501611" cy="501611"/>
          </a:xfrm>
          <a:prstGeom prst="rect">
            <a:avLst/>
          </a:prstGeom>
        </p:spPr>
      </p:pic>
      <p:pic>
        <p:nvPicPr>
          <p:cNvPr id="26" name="Picture 25" descr="A close up of a logo&#10;&#10;Description generated with high confidence">
            <a:extLst>
              <a:ext uri="{FF2B5EF4-FFF2-40B4-BE49-F238E27FC236}">
                <a16:creationId xmlns:a16="http://schemas.microsoft.com/office/drawing/2014/main" id="{BDEF44D0-BFDE-4840-B471-6F8D469FA316}"/>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2502090" y="4293250"/>
            <a:ext cx="499853" cy="499853"/>
          </a:xfrm>
          <a:prstGeom prst="rect">
            <a:avLst/>
          </a:prstGeom>
        </p:spPr>
      </p:pic>
      <p:grpSp>
        <p:nvGrpSpPr>
          <p:cNvPr id="2" name="Group 1">
            <a:extLst>
              <a:ext uri="{FF2B5EF4-FFF2-40B4-BE49-F238E27FC236}">
                <a16:creationId xmlns:a16="http://schemas.microsoft.com/office/drawing/2014/main" id="{2C081CC9-3194-6EE7-A36B-DB282ACF3771}"/>
              </a:ext>
            </a:extLst>
          </p:cNvPr>
          <p:cNvGrpSpPr/>
          <p:nvPr/>
        </p:nvGrpSpPr>
        <p:grpSpPr>
          <a:xfrm>
            <a:off x="7352380" y="3312011"/>
            <a:ext cx="514284" cy="216189"/>
            <a:chOff x="1957676" y="1200456"/>
            <a:chExt cx="855849" cy="381791"/>
          </a:xfrm>
        </p:grpSpPr>
        <p:pic>
          <p:nvPicPr>
            <p:cNvPr id="3" name="Picture 2" descr="A picture containing clipart&#10;&#10;Description generated with very high confidence">
              <a:extLst>
                <a:ext uri="{FF2B5EF4-FFF2-40B4-BE49-F238E27FC236}">
                  <a16:creationId xmlns:a16="http://schemas.microsoft.com/office/drawing/2014/main" id="{0FC23CBF-BA7A-AABC-FD33-FCA7D0E0102D}"/>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1957676" y="1200456"/>
              <a:ext cx="378783" cy="378783"/>
            </a:xfrm>
            <a:prstGeom prst="rect">
              <a:avLst/>
            </a:prstGeom>
          </p:spPr>
        </p:pic>
        <p:pic>
          <p:nvPicPr>
            <p:cNvPr id="4" name="Picture 3" descr="A close up of a logo&#10;&#10;Description generated with high confidence">
              <a:extLst>
                <a:ext uri="{FF2B5EF4-FFF2-40B4-BE49-F238E27FC236}">
                  <a16:creationId xmlns:a16="http://schemas.microsoft.com/office/drawing/2014/main" id="{285B437F-877F-A77D-9481-4DFD71EA331D}"/>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2434742" y="1203464"/>
              <a:ext cx="378783" cy="378783"/>
            </a:xfrm>
            <a:prstGeom prst="rect">
              <a:avLst/>
            </a:prstGeom>
          </p:spPr>
        </p:pic>
      </p:grpSp>
      <p:grpSp>
        <p:nvGrpSpPr>
          <p:cNvPr id="5" name="Group 4">
            <a:extLst>
              <a:ext uri="{FF2B5EF4-FFF2-40B4-BE49-F238E27FC236}">
                <a16:creationId xmlns:a16="http://schemas.microsoft.com/office/drawing/2014/main" id="{D824CBCD-B12B-CD00-9191-59417A0DF72C}"/>
              </a:ext>
            </a:extLst>
          </p:cNvPr>
          <p:cNvGrpSpPr/>
          <p:nvPr/>
        </p:nvGrpSpPr>
        <p:grpSpPr>
          <a:xfrm>
            <a:off x="7352380" y="3642712"/>
            <a:ext cx="678455" cy="900464"/>
            <a:chOff x="1847411" y="3060224"/>
            <a:chExt cx="1129055" cy="1590226"/>
          </a:xfrm>
        </p:grpSpPr>
        <p:pic>
          <p:nvPicPr>
            <p:cNvPr id="6" name="Picture 5" descr="A drawing of a face&#10;&#10;Description generated with high confidence">
              <a:extLst>
                <a:ext uri="{FF2B5EF4-FFF2-40B4-BE49-F238E27FC236}">
                  <a16:creationId xmlns:a16="http://schemas.microsoft.com/office/drawing/2014/main" id="{3C933C05-704E-E858-6294-C5ABCFB65E36}"/>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1847411" y="3513777"/>
              <a:ext cx="378783" cy="378783"/>
            </a:xfrm>
            <a:prstGeom prst="rect">
              <a:avLst/>
            </a:prstGeom>
            <a:blipFill>
              <a:blip r:embed="rId9" cstate="hqprint">
                <a:extLst>
                  <a:ext uri="{28A0092B-C50C-407E-A947-70E740481C1C}">
                    <a14:useLocalDpi xmlns:a14="http://schemas.microsoft.com/office/drawing/2010/main"/>
                  </a:ext>
                </a:extLst>
              </a:blip>
              <a:stretch>
                <a:fillRect/>
              </a:stretch>
            </a:blipFill>
          </p:spPr>
        </p:pic>
        <p:pic>
          <p:nvPicPr>
            <p:cNvPr id="7" name="Picture 6" descr="A picture containing clipart&#10;&#10;Description generated with very high confidence">
              <a:extLst>
                <a:ext uri="{FF2B5EF4-FFF2-40B4-BE49-F238E27FC236}">
                  <a16:creationId xmlns:a16="http://schemas.microsoft.com/office/drawing/2014/main" id="{F253C15C-1909-172E-932A-EBF70B180864}"/>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2226194" y="3644334"/>
              <a:ext cx="378783" cy="378783"/>
            </a:xfrm>
            <a:prstGeom prst="rect">
              <a:avLst/>
            </a:prstGeom>
          </p:spPr>
        </p:pic>
        <p:pic>
          <p:nvPicPr>
            <p:cNvPr id="8" name="Picture 7" descr="A picture containing music&#10;&#10;Description generated with high confidence">
              <a:extLst>
                <a:ext uri="{FF2B5EF4-FFF2-40B4-BE49-F238E27FC236}">
                  <a16:creationId xmlns:a16="http://schemas.microsoft.com/office/drawing/2014/main" id="{AAB43A43-9276-781B-9B54-12D078D880EA}"/>
                </a:ext>
              </a:extLst>
            </p:cNvPr>
            <p:cNvPicPr>
              <a:picLocks noChangeAspect="1"/>
            </p:cNvPicPr>
            <p:nvPr/>
          </p:nvPicPr>
          <p:blipFill>
            <a:blip r:embed="rId11" cstate="hqprint">
              <a:extLst>
                <a:ext uri="{28A0092B-C50C-407E-A947-70E740481C1C}">
                  <a14:useLocalDpi xmlns:a14="http://schemas.microsoft.com/office/drawing/2010/main"/>
                </a:ext>
              </a:extLst>
            </a:blip>
            <a:stretch>
              <a:fillRect/>
            </a:stretch>
          </p:blipFill>
          <p:spPr>
            <a:xfrm>
              <a:off x="1847411" y="3901933"/>
              <a:ext cx="378783" cy="378783"/>
            </a:xfrm>
            <a:prstGeom prst="rect">
              <a:avLst/>
            </a:prstGeom>
          </p:spPr>
        </p:pic>
        <p:pic>
          <p:nvPicPr>
            <p:cNvPr id="9" name="Picture 8" descr="OpenAI Logo PNG With Transparent Background">
              <a:extLst>
                <a:ext uri="{FF2B5EF4-FFF2-40B4-BE49-F238E27FC236}">
                  <a16:creationId xmlns:a16="http://schemas.microsoft.com/office/drawing/2014/main" id="{BEB8C5CB-1288-F5A6-767E-4B4D9AF333A3}"/>
                </a:ext>
              </a:extLst>
            </p:cNvPr>
            <p:cNvPicPr>
              <a:picLocks noChangeAspect="1" noChangeArrowheads="1"/>
            </p:cNvPicPr>
            <p:nvPr/>
          </p:nvPicPr>
          <p:blipFill>
            <a:blip r:embed="rId12" cstate="hqprint">
              <a:extLst>
                <a:ext uri="{28A0092B-C50C-407E-A947-70E740481C1C}">
                  <a14:useLocalDpi xmlns:a14="http://schemas.microsoft.com/office/drawing/2010/main"/>
                </a:ext>
              </a:extLst>
            </a:blip>
            <a:srcRect/>
            <a:stretch>
              <a:fillRect/>
            </a:stretch>
          </p:blipFill>
          <p:spPr bwMode="auto">
            <a:xfrm>
              <a:off x="1847411" y="3127379"/>
              <a:ext cx="331199" cy="33618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2" descr="Perplexity AI Logo PNG Vector - BrandLogo">
              <a:extLst>
                <a:ext uri="{FF2B5EF4-FFF2-40B4-BE49-F238E27FC236}">
                  <a16:creationId xmlns:a16="http://schemas.microsoft.com/office/drawing/2014/main" id="{7EF9FC4B-4211-3498-6D5A-C4D2A9B02C53}"/>
                </a:ext>
              </a:extLst>
            </p:cNvPr>
            <p:cNvPicPr>
              <a:picLocks noChangeAspect="1" noChangeArrowheads="1"/>
            </p:cNvPicPr>
            <p:nvPr/>
          </p:nvPicPr>
          <p:blipFill>
            <a:blip r:embed="rId13" cstate="hqprint">
              <a:extLst>
                <a:ext uri="{28A0092B-C50C-407E-A947-70E740481C1C}">
                  <a14:useLocalDpi xmlns:a14="http://schemas.microsoft.com/office/drawing/2010/main"/>
                </a:ext>
              </a:extLst>
            </a:blip>
            <a:srcRect/>
            <a:stretch>
              <a:fillRect/>
            </a:stretch>
          </p:blipFill>
          <p:spPr bwMode="auto">
            <a:xfrm>
              <a:off x="2184469" y="3060224"/>
              <a:ext cx="558015" cy="55801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6" descr="NVIDIA DRIVE AGX Thor/Orin - スマートシティ/モビリティ - マクニカ">
              <a:extLst>
                <a:ext uri="{FF2B5EF4-FFF2-40B4-BE49-F238E27FC236}">
                  <a16:creationId xmlns:a16="http://schemas.microsoft.com/office/drawing/2014/main" id="{F00F4C3B-9E23-FFDA-A0C6-A7AC75CF5957}"/>
                </a:ext>
              </a:extLst>
            </p:cNvPr>
            <p:cNvPicPr>
              <a:picLocks noChangeAspect="1" noChangeArrowheads="1"/>
            </p:cNvPicPr>
            <p:nvPr/>
          </p:nvPicPr>
          <p:blipFill>
            <a:blip r:embed="rId14" cstate="hqprint">
              <a:extLst>
                <a:ext uri="{28A0092B-C50C-407E-A947-70E740481C1C}">
                  <a14:useLocalDpi xmlns:a14="http://schemas.microsoft.com/office/drawing/2010/main"/>
                </a:ext>
              </a:extLst>
            </a:blip>
            <a:srcRect/>
            <a:stretch>
              <a:fillRect/>
            </a:stretch>
          </p:blipFill>
          <p:spPr bwMode="auto">
            <a:xfrm>
              <a:off x="2097139" y="3917112"/>
              <a:ext cx="879327" cy="733338"/>
            </a:xfrm>
            <a:prstGeom prst="rect">
              <a:avLst/>
            </a:prstGeom>
            <a:noFill/>
            <a:extLst>
              <a:ext uri="{909E8E84-426E-40DD-AFC4-6F175D3DCCD1}">
                <a14:hiddenFill xmlns:a14="http://schemas.microsoft.com/office/drawing/2010/main">
                  <a:solidFill>
                    <a:srgbClr val="FFFFFF"/>
                  </a:solidFill>
                </a14:hiddenFill>
              </a:ext>
            </a:extLst>
          </p:spPr>
        </p:pic>
      </p:grpSp>
      <p:pic>
        <p:nvPicPr>
          <p:cNvPr id="2050" name="Picture 2" descr="Baidu logo in transparent PNG and vectorized SVG formats">
            <a:extLst>
              <a:ext uri="{FF2B5EF4-FFF2-40B4-BE49-F238E27FC236}">
                <a16:creationId xmlns:a16="http://schemas.microsoft.com/office/drawing/2014/main" id="{9A512267-0FD2-94AF-CD5B-92D6385693D7}"/>
              </a:ext>
            </a:extLst>
          </p:cNvPr>
          <p:cNvPicPr>
            <a:picLocks noChangeAspect="1" noChangeArrowheads="1"/>
          </p:cNvPicPr>
          <p:nvPr/>
        </p:nvPicPr>
        <p:blipFill>
          <a:blip r:embed="rId15" cstate="hqprint">
            <a:extLst>
              <a:ext uri="{28A0092B-C50C-407E-A947-70E740481C1C}">
                <a14:useLocalDpi xmlns:a14="http://schemas.microsoft.com/office/drawing/2010/main"/>
              </a:ext>
            </a:extLst>
          </a:blip>
          <a:srcRect/>
          <a:stretch>
            <a:fillRect/>
          </a:stretch>
        </p:blipFill>
        <p:spPr bwMode="auto">
          <a:xfrm>
            <a:off x="2098034" y="4532434"/>
            <a:ext cx="439684" cy="480262"/>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1">
            <a:extLst>
              <a:ext uri="{FF2B5EF4-FFF2-40B4-BE49-F238E27FC236}">
                <a16:creationId xmlns:a16="http://schemas.microsoft.com/office/drawing/2014/main" id="{EA916CF6-B5BD-10BF-3F3E-046A561C61E4}"/>
              </a:ext>
            </a:extLst>
          </p:cNvPr>
          <p:cNvSpPr>
            <a:spLocks noGrp="1"/>
          </p:cNvSpPr>
          <p:nvPr>
            <p:ph type="title"/>
          </p:nvPr>
        </p:nvSpPr>
        <p:spPr/>
        <p:txBody>
          <a:bodyPr/>
          <a:lstStyle/>
          <a:p>
            <a:r>
              <a:rPr lang="en-US" dirty="0"/>
              <a:t>Global tech companies</a:t>
            </a:r>
          </a:p>
        </p:txBody>
      </p:sp>
      <p:sp>
        <p:nvSpPr>
          <p:cNvPr id="14" name="Slide Number Placeholder 13">
            <a:extLst>
              <a:ext uri="{FF2B5EF4-FFF2-40B4-BE49-F238E27FC236}">
                <a16:creationId xmlns:a16="http://schemas.microsoft.com/office/drawing/2014/main" id="{8128BBAA-45CB-E4DB-53C0-DC635785291D}"/>
              </a:ext>
            </a:extLst>
          </p:cNvPr>
          <p:cNvSpPr>
            <a:spLocks noGrp="1"/>
          </p:cNvSpPr>
          <p:nvPr>
            <p:ph type="sldNum" sz="quarter" idx="12"/>
          </p:nvPr>
        </p:nvSpPr>
        <p:spPr/>
        <p:txBody>
          <a:bodyPr/>
          <a:lstStyle/>
          <a:p>
            <a:fld id="{6E0BF1B8-D21A-4F3D-9AC2-7B4845C33A0F}" type="slidenum">
              <a:rPr lang="en-US" smtClean="0"/>
              <a:t>101</a:t>
            </a:fld>
            <a:endParaRPr lang="en-US" dirty="0"/>
          </a:p>
        </p:txBody>
      </p:sp>
    </p:spTree>
    <p:extLst>
      <p:ext uri="{BB962C8B-B14F-4D97-AF65-F5344CB8AC3E}">
        <p14:creationId xmlns:p14="http://schemas.microsoft.com/office/powerpoint/2010/main" val="358833361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53E05-0C44-B69B-BF1C-1DC9A4DCB9AA}"/>
              </a:ext>
            </a:extLst>
          </p:cNvPr>
          <p:cNvSpPr>
            <a:spLocks noGrp="1"/>
          </p:cNvSpPr>
          <p:nvPr>
            <p:ph type="title"/>
          </p:nvPr>
        </p:nvSpPr>
        <p:spPr/>
        <p:txBody>
          <a:bodyPr/>
          <a:lstStyle/>
          <a:p>
            <a:r>
              <a:rPr lang="en-US" dirty="0"/>
              <a:t>Google Play - Absher</a:t>
            </a:r>
          </a:p>
        </p:txBody>
      </p:sp>
      <p:sp>
        <p:nvSpPr>
          <p:cNvPr id="3" name="Slide Number Placeholder 2">
            <a:extLst>
              <a:ext uri="{FF2B5EF4-FFF2-40B4-BE49-F238E27FC236}">
                <a16:creationId xmlns:a16="http://schemas.microsoft.com/office/drawing/2014/main" id="{67FE71D2-1418-0B81-512A-E3401F6F852C}"/>
              </a:ext>
            </a:extLst>
          </p:cNvPr>
          <p:cNvSpPr>
            <a:spLocks noGrp="1"/>
          </p:cNvSpPr>
          <p:nvPr>
            <p:ph type="sldNum" sz="quarter" idx="12"/>
          </p:nvPr>
        </p:nvSpPr>
        <p:spPr/>
        <p:txBody>
          <a:bodyPr/>
          <a:lstStyle/>
          <a:p>
            <a:fld id="{6E0BF1B8-D21A-4F3D-9AC2-7B4845C33A0F}" type="slidenum">
              <a:rPr lang="en-US" smtClean="0"/>
              <a:t>102</a:t>
            </a:fld>
            <a:endParaRPr lang="en-US" dirty="0"/>
          </a:p>
        </p:txBody>
      </p:sp>
    </p:spTree>
    <p:extLst>
      <p:ext uri="{BB962C8B-B14F-4D97-AF65-F5344CB8AC3E}">
        <p14:creationId xmlns:p14="http://schemas.microsoft.com/office/powerpoint/2010/main" val="260948851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25AD7D55-6F4F-2454-9141-98C696C318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3EB2EA-8F6F-1C05-B289-5ED9C577D6C3}"/>
              </a:ext>
            </a:extLst>
          </p:cNvPr>
          <p:cNvSpPr>
            <a:spLocks noGrp="1"/>
          </p:cNvSpPr>
          <p:nvPr>
            <p:ph type="title"/>
          </p:nvPr>
        </p:nvSpPr>
        <p:spPr/>
        <p:txBody>
          <a:bodyPr/>
          <a:lstStyle/>
          <a:p>
            <a:r>
              <a:rPr lang="en-US" dirty="0"/>
              <a:t>Absher</a:t>
            </a:r>
          </a:p>
        </p:txBody>
      </p:sp>
      <p:sp>
        <p:nvSpPr>
          <p:cNvPr id="3" name="Slide Number Placeholder 2">
            <a:extLst>
              <a:ext uri="{FF2B5EF4-FFF2-40B4-BE49-F238E27FC236}">
                <a16:creationId xmlns:a16="http://schemas.microsoft.com/office/drawing/2014/main" id="{C1D872D8-50CA-CE24-93E9-A831BEB15CA9}"/>
              </a:ext>
            </a:extLst>
          </p:cNvPr>
          <p:cNvSpPr>
            <a:spLocks noGrp="1"/>
          </p:cNvSpPr>
          <p:nvPr>
            <p:ph type="sldNum" sz="quarter" idx="12"/>
          </p:nvPr>
        </p:nvSpPr>
        <p:spPr/>
        <p:txBody>
          <a:bodyPr/>
          <a:lstStyle/>
          <a:p>
            <a:fld id="{6E0BF1B8-D21A-4F3D-9AC2-7B4845C33A0F}" type="slidenum">
              <a:rPr lang="en-US" smtClean="0"/>
              <a:t>103</a:t>
            </a:fld>
            <a:endParaRPr lang="en-US" dirty="0"/>
          </a:p>
        </p:txBody>
      </p:sp>
    </p:spTree>
    <p:extLst>
      <p:ext uri="{BB962C8B-B14F-4D97-AF65-F5344CB8AC3E}">
        <p14:creationId xmlns:p14="http://schemas.microsoft.com/office/powerpoint/2010/main" val="226367883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FEFD2-4827-DC9E-4E8B-056C789351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C41CDE-9383-C47A-208C-21A3CDF5F8B2}"/>
              </a:ext>
            </a:extLst>
          </p:cNvPr>
          <p:cNvSpPr>
            <a:spLocks noGrp="1"/>
          </p:cNvSpPr>
          <p:nvPr>
            <p:ph type="title"/>
          </p:nvPr>
        </p:nvSpPr>
        <p:spPr/>
        <p:txBody>
          <a:bodyPr/>
          <a:lstStyle/>
          <a:p>
            <a:r>
              <a:rPr lang="en-US" dirty="0"/>
              <a:t>Guardian: China’s Social Credit System</a:t>
            </a:r>
          </a:p>
        </p:txBody>
      </p:sp>
      <p:sp>
        <p:nvSpPr>
          <p:cNvPr id="3" name="Slide Number Placeholder 2">
            <a:extLst>
              <a:ext uri="{FF2B5EF4-FFF2-40B4-BE49-F238E27FC236}">
                <a16:creationId xmlns:a16="http://schemas.microsoft.com/office/drawing/2014/main" id="{F4A38150-3BF0-07B8-08EA-97CFD1685ECB}"/>
              </a:ext>
            </a:extLst>
          </p:cNvPr>
          <p:cNvSpPr>
            <a:spLocks noGrp="1"/>
          </p:cNvSpPr>
          <p:nvPr>
            <p:ph type="sldNum" sz="quarter" idx="12"/>
          </p:nvPr>
        </p:nvSpPr>
        <p:spPr/>
        <p:txBody>
          <a:bodyPr/>
          <a:lstStyle/>
          <a:p>
            <a:fld id="{6E0BF1B8-D21A-4F3D-9AC2-7B4845C33A0F}" type="slidenum">
              <a:rPr lang="en-US" smtClean="0"/>
              <a:t>104</a:t>
            </a:fld>
            <a:endParaRPr lang="en-US" dirty="0"/>
          </a:p>
        </p:txBody>
      </p:sp>
      <p:grpSp>
        <p:nvGrpSpPr>
          <p:cNvPr id="14" name="Group 13">
            <a:extLst>
              <a:ext uri="{FF2B5EF4-FFF2-40B4-BE49-F238E27FC236}">
                <a16:creationId xmlns:a16="http://schemas.microsoft.com/office/drawing/2014/main" id="{5625F8DB-AE21-CFA9-1216-F48D41B1CA87}"/>
              </a:ext>
            </a:extLst>
          </p:cNvPr>
          <p:cNvGrpSpPr/>
          <p:nvPr/>
        </p:nvGrpSpPr>
        <p:grpSpPr>
          <a:xfrm>
            <a:off x="-76200" y="-6350"/>
            <a:ext cx="12344400" cy="704850"/>
            <a:chOff x="-76200" y="-6350"/>
            <a:chExt cx="12344400" cy="704850"/>
          </a:xfrm>
        </p:grpSpPr>
        <p:sp>
          <p:nvSpPr>
            <p:cNvPr id="4" name="Rectangle 3">
              <a:extLst>
                <a:ext uri="{FF2B5EF4-FFF2-40B4-BE49-F238E27FC236}">
                  <a16:creationId xmlns:a16="http://schemas.microsoft.com/office/drawing/2014/main" id="{3A02E762-BE41-74B7-0171-D4EDA75D05C1}"/>
                </a:ext>
              </a:extLst>
            </p:cNvPr>
            <p:cNvSpPr/>
            <p:nvPr/>
          </p:nvSpPr>
          <p:spPr>
            <a:xfrm>
              <a:off x="-76200" y="-6350"/>
              <a:ext cx="12344400" cy="704850"/>
            </a:xfrm>
            <a:prstGeom prst="rect">
              <a:avLst/>
            </a:prstGeom>
            <a:solidFill>
              <a:srgbClr val="0529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pic>
          <p:nvPicPr>
            <p:cNvPr id="5" name="Picture 4">
              <a:extLst>
                <a:ext uri="{FF2B5EF4-FFF2-40B4-BE49-F238E27FC236}">
                  <a16:creationId xmlns:a16="http://schemas.microsoft.com/office/drawing/2014/main" id="{1EE8B8B3-136C-868E-7D9C-1407A9A4BD9A}"/>
                </a:ext>
              </a:extLst>
            </p:cNvPr>
            <p:cNvPicPr>
              <a:picLocks noChangeAspect="1"/>
            </p:cNvPicPr>
            <p:nvPr/>
          </p:nvPicPr>
          <p:blipFill>
            <a:blip r:embed="rId3"/>
            <a:stretch>
              <a:fillRect/>
            </a:stretch>
          </p:blipFill>
          <p:spPr>
            <a:xfrm>
              <a:off x="838200" y="76200"/>
              <a:ext cx="1575816" cy="533400"/>
            </a:xfrm>
            <a:prstGeom prst="rect">
              <a:avLst/>
            </a:prstGeom>
          </p:spPr>
        </p:pic>
      </p:grpSp>
      <p:sp>
        <p:nvSpPr>
          <p:cNvPr id="11" name="TextBox 10">
            <a:extLst>
              <a:ext uri="{FF2B5EF4-FFF2-40B4-BE49-F238E27FC236}">
                <a16:creationId xmlns:a16="http://schemas.microsoft.com/office/drawing/2014/main" id="{2E6E1549-9B01-D7A6-B529-92ECD8A3FF19}"/>
              </a:ext>
            </a:extLst>
          </p:cNvPr>
          <p:cNvSpPr txBox="1"/>
          <p:nvPr/>
        </p:nvSpPr>
        <p:spPr>
          <a:xfrm>
            <a:off x="3918484" y="7014746"/>
            <a:ext cx="4539538" cy="215444"/>
          </a:xfrm>
          <a:prstGeom prst="rect">
            <a:avLst/>
          </a:prstGeom>
          <a:noFill/>
        </p:spPr>
        <p:txBody>
          <a:bodyPr wrap="square">
            <a:spAutoFit/>
          </a:bodyPr>
          <a:lstStyle/>
          <a:p>
            <a:r>
              <a:rPr lang="en-US" sz="800" dirty="0">
                <a:latin typeface="Calibri" panose="020F0502020204030204" pitchFamily="34" charset="0"/>
              </a:rPr>
              <a:t>https://www.theguardian.com/commentisfree/2016/jun/10/three-black-teenagers-google-racist-tweet</a:t>
            </a:r>
          </a:p>
        </p:txBody>
      </p:sp>
      <p:grpSp>
        <p:nvGrpSpPr>
          <p:cNvPr id="8" name="Group 7">
            <a:extLst>
              <a:ext uri="{FF2B5EF4-FFF2-40B4-BE49-F238E27FC236}">
                <a16:creationId xmlns:a16="http://schemas.microsoft.com/office/drawing/2014/main" id="{BD74C2F8-8AE0-688A-33A7-B708E220A7EF}"/>
              </a:ext>
            </a:extLst>
          </p:cNvPr>
          <p:cNvGrpSpPr/>
          <p:nvPr/>
        </p:nvGrpSpPr>
        <p:grpSpPr>
          <a:xfrm>
            <a:off x="3549828" y="1143001"/>
            <a:ext cx="5143500" cy="5257800"/>
            <a:chOff x="3549828" y="1143001"/>
            <a:chExt cx="5143500" cy="5257800"/>
          </a:xfrm>
        </p:grpSpPr>
        <p:pic>
          <p:nvPicPr>
            <p:cNvPr id="9" name="Picture 8">
              <a:extLst>
                <a:ext uri="{FF2B5EF4-FFF2-40B4-BE49-F238E27FC236}">
                  <a16:creationId xmlns:a16="http://schemas.microsoft.com/office/drawing/2014/main" id="{E6669BBE-B6FB-C6A6-CED1-75D3D1780DC7}"/>
                </a:ext>
              </a:extLst>
            </p:cNvPr>
            <p:cNvPicPr>
              <a:picLocks noChangeAspect="1"/>
            </p:cNvPicPr>
            <p:nvPr/>
          </p:nvPicPr>
          <p:blipFill>
            <a:blip r:embed="rId4" cstate="hqprint">
              <a:extLst>
                <a:ext uri="{28A0092B-C50C-407E-A947-70E740481C1C}">
                  <a14:useLocalDpi xmlns:a14="http://schemas.microsoft.com/office/drawing/2010/main"/>
                </a:ext>
              </a:extLst>
            </a:blip>
            <a:srcRect t="4792" b="18541"/>
            <a:stretch>
              <a:fillRect/>
            </a:stretch>
          </p:blipFill>
          <p:spPr>
            <a:xfrm>
              <a:off x="3549828" y="1143001"/>
              <a:ext cx="5143500" cy="5257800"/>
            </a:xfrm>
            <a:prstGeom prst="rect">
              <a:avLst/>
            </a:prstGeom>
          </p:spPr>
        </p:pic>
        <p:sp>
          <p:nvSpPr>
            <p:cNvPr id="10" name="Rectangle 9">
              <a:extLst>
                <a:ext uri="{FF2B5EF4-FFF2-40B4-BE49-F238E27FC236}">
                  <a16:creationId xmlns:a16="http://schemas.microsoft.com/office/drawing/2014/main" id="{CE732A99-B024-0C5F-AE0E-10F1D1EAB313}"/>
                </a:ext>
              </a:extLst>
            </p:cNvPr>
            <p:cNvSpPr/>
            <p:nvPr/>
          </p:nvSpPr>
          <p:spPr bwMode="auto">
            <a:xfrm>
              <a:off x="3604257" y="5257800"/>
              <a:ext cx="5067300" cy="1049521"/>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rPr>
                <a:t>\</a:t>
              </a:r>
            </a:p>
          </p:txBody>
        </p:sp>
      </p:grpSp>
      <p:sp>
        <p:nvSpPr>
          <p:cNvPr id="16" name="TextBox 15">
            <a:extLst>
              <a:ext uri="{FF2B5EF4-FFF2-40B4-BE49-F238E27FC236}">
                <a16:creationId xmlns:a16="http://schemas.microsoft.com/office/drawing/2014/main" id="{18EAAC07-2BAA-88ED-0300-1702258C6108}"/>
              </a:ext>
            </a:extLst>
          </p:cNvPr>
          <p:cNvSpPr txBox="1"/>
          <p:nvPr/>
        </p:nvSpPr>
        <p:spPr>
          <a:xfrm>
            <a:off x="762000" y="6359973"/>
            <a:ext cx="1110615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https://www.theguardian.com/world/2018/jun/28/chinas-social-credit-system-could-interfere-in-other-nations-sovereignty</a:t>
            </a:r>
          </a:p>
        </p:txBody>
      </p:sp>
    </p:spTree>
    <p:extLst>
      <p:ext uri="{BB962C8B-B14F-4D97-AF65-F5344CB8AC3E}">
        <p14:creationId xmlns:p14="http://schemas.microsoft.com/office/powerpoint/2010/main" val="165002296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C6BA5-5400-5664-E75B-6A4DCAC140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2D74F3-0932-ECDA-03CB-59EA7C906E75}"/>
              </a:ext>
            </a:extLst>
          </p:cNvPr>
          <p:cNvSpPr>
            <a:spLocks noGrp="1"/>
          </p:cNvSpPr>
          <p:nvPr>
            <p:ph type="title"/>
          </p:nvPr>
        </p:nvSpPr>
        <p:spPr/>
        <p:txBody>
          <a:bodyPr/>
          <a:lstStyle/>
          <a:p>
            <a:r>
              <a:rPr lang="en-US" dirty="0"/>
              <a:t>Guardian: China’s Social Credit System</a:t>
            </a:r>
          </a:p>
        </p:txBody>
      </p:sp>
      <p:sp>
        <p:nvSpPr>
          <p:cNvPr id="3" name="Slide Number Placeholder 2">
            <a:extLst>
              <a:ext uri="{FF2B5EF4-FFF2-40B4-BE49-F238E27FC236}">
                <a16:creationId xmlns:a16="http://schemas.microsoft.com/office/drawing/2014/main" id="{B6BC6F5C-E02A-301A-CAAF-CA88571CBCC3}"/>
              </a:ext>
            </a:extLst>
          </p:cNvPr>
          <p:cNvSpPr>
            <a:spLocks noGrp="1"/>
          </p:cNvSpPr>
          <p:nvPr>
            <p:ph type="sldNum" sz="quarter" idx="12"/>
          </p:nvPr>
        </p:nvSpPr>
        <p:spPr/>
        <p:txBody>
          <a:bodyPr/>
          <a:lstStyle/>
          <a:p>
            <a:fld id="{6E0BF1B8-D21A-4F3D-9AC2-7B4845C33A0F}" type="slidenum">
              <a:rPr lang="en-US" smtClean="0"/>
              <a:t>105</a:t>
            </a:fld>
            <a:endParaRPr lang="en-US" dirty="0"/>
          </a:p>
        </p:txBody>
      </p:sp>
      <p:grpSp>
        <p:nvGrpSpPr>
          <p:cNvPr id="14" name="Group 13">
            <a:extLst>
              <a:ext uri="{FF2B5EF4-FFF2-40B4-BE49-F238E27FC236}">
                <a16:creationId xmlns:a16="http://schemas.microsoft.com/office/drawing/2014/main" id="{1AE878BB-72AA-4225-6FA7-E2528B156832}"/>
              </a:ext>
            </a:extLst>
          </p:cNvPr>
          <p:cNvGrpSpPr/>
          <p:nvPr/>
        </p:nvGrpSpPr>
        <p:grpSpPr>
          <a:xfrm>
            <a:off x="-76200" y="-6350"/>
            <a:ext cx="12344400" cy="704850"/>
            <a:chOff x="-76200" y="-6350"/>
            <a:chExt cx="12344400" cy="704850"/>
          </a:xfrm>
        </p:grpSpPr>
        <p:sp>
          <p:nvSpPr>
            <p:cNvPr id="4" name="Rectangle 3">
              <a:extLst>
                <a:ext uri="{FF2B5EF4-FFF2-40B4-BE49-F238E27FC236}">
                  <a16:creationId xmlns:a16="http://schemas.microsoft.com/office/drawing/2014/main" id="{7BD18169-2E60-9069-59B5-D86D5F5AF8F8}"/>
                </a:ext>
              </a:extLst>
            </p:cNvPr>
            <p:cNvSpPr/>
            <p:nvPr/>
          </p:nvSpPr>
          <p:spPr>
            <a:xfrm>
              <a:off x="-76200" y="-6350"/>
              <a:ext cx="12344400" cy="704850"/>
            </a:xfrm>
            <a:prstGeom prst="rect">
              <a:avLst/>
            </a:prstGeom>
            <a:solidFill>
              <a:srgbClr val="0529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pic>
          <p:nvPicPr>
            <p:cNvPr id="5" name="Picture 4">
              <a:extLst>
                <a:ext uri="{FF2B5EF4-FFF2-40B4-BE49-F238E27FC236}">
                  <a16:creationId xmlns:a16="http://schemas.microsoft.com/office/drawing/2014/main" id="{55873782-E1E7-034A-51DC-8ED7467F7409}"/>
                </a:ext>
              </a:extLst>
            </p:cNvPr>
            <p:cNvPicPr>
              <a:picLocks noChangeAspect="1"/>
            </p:cNvPicPr>
            <p:nvPr/>
          </p:nvPicPr>
          <p:blipFill>
            <a:blip r:embed="rId3"/>
            <a:stretch>
              <a:fillRect/>
            </a:stretch>
          </p:blipFill>
          <p:spPr>
            <a:xfrm>
              <a:off x="838200" y="76200"/>
              <a:ext cx="1575816" cy="533400"/>
            </a:xfrm>
            <a:prstGeom prst="rect">
              <a:avLst/>
            </a:prstGeom>
          </p:spPr>
        </p:pic>
      </p:grpSp>
      <p:sp>
        <p:nvSpPr>
          <p:cNvPr id="11" name="TextBox 10">
            <a:extLst>
              <a:ext uri="{FF2B5EF4-FFF2-40B4-BE49-F238E27FC236}">
                <a16:creationId xmlns:a16="http://schemas.microsoft.com/office/drawing/2014/main" id="{36273380-63B7-FED1-6A9E-D380A50B5616}"/>
              </a:ext>
            </a:extLst>
          </p:cNvPr>
          <p:cNvSpPr txBox="1"/>
          <p:nvPr/>
        </p:nvSpPr>
        <p:spPr>
          <a:xfrm>
            <a:off x="3918484" y="7014746"/>
            <a:ext cx="4539538" cy="215444"/>
          </a:xfrm>
          <a:prstGeom prst="rect">
            <a:avLst/>
          </a:prstGeom>
          <a:noFill/>
        </p:spPr>
        <p:txBody>
          <a:bodyPr wrap="square">
            <a:spAutoFit/>
          </a:bodyPr>
          <a:lstStyle/>
          <a:p>
            <a:r>
              <a:rPr lang="en-US" sz="800" dirty="0">
                <a:latin typeface="Calibri" panose="020F0502020204030204" pitchFamily="34" charset="0"/>
              </a:rPr>
              <a:t>https://www.theguardian.com/commentisfree/2016/jun/10/three-black-teenagers-google-racist-tweet</a:t>
            </a:r>
          </a:p>
        </p:txBody>
      </p:sp>
      <p:grpSp>
        <p:nvGrpSpPr>
          <p:cNvPr id="8" name="Group 7">
            <a:extLst>
              <a:ext uri="{FF2B5EF4-FFF2-40B4-BE49-F238E27FC236}">
                <a16:creationId xmlns:a16="http://schemas.microsoft.com/office/drawing/2014/main" id="{4DC7CA09-EB59-A182-BDFB-5A80898D173D}"/>
              </a:ext>
            </a:extLst>
          </p:cNvPr>
          <p:cNvGrpSpPr/>
          <p:nvPr/>
        </p:nvGrpSpPr>
        <p:grpSpPr>
          <a:xfrm>
            <a:off x="3549828" y="1143001"/>
            <a:ext cx="5143500" cy="5257800"/>
            <a:chOff x="3549828" y="1143001"/>
            <a:chExt cx="5143500" cy="5257800"/>
          </a:xfrm>
        </p:grpSpPr>
        <p:pic>
          <p:nvPicPr>
            <p:cNvPr id="9" name="Picture 8">
              <a:extLst>
                <a:ext uri="{FF2B5EF4-FFF2-40B4-BE49-F238E27FC236}">
                  <a16:creationId xmlns:a16="http://schemas.microsoft.com/office/drawing/2014/main" id="{6AAD7A5D-D3FC-1D97-AF8B-0257D6C71060}"/>
                </a:ext>
              </a:extLst>
            </p:cNvPr>
            <p:cNvPicPr>
              <a:picLocks noChangeAspect="1"/>
            </p:cNvPicPr>
            <p:nvPr/>
          </p:nvPicPr>
          <p:blipFill>
            <a:blip r:embed="rId4" cstate="hqprint">
              <a:extLst>
                <a:ext uri="{28A0092B-C50C-407E-A947-70E740481C1C}">
                  <a14:useLocalDpi xmlns:a14="http://schemas.microsoft.com/office/drawing/2010/main"/>
                </a:ext>
              </a:extLst>
            </a:blip>
            <a:srcRect t="4792" b="18541"/>
            <a:stretch>
              <a:fillRect/>
            </a:stretch>
          </p:blipFill>
          <p:spPr>
            <a:xfrm>
              <a:off x="3549828" y="1143001"/>
              <a:ext cx="5143500" cy="5257800"/>
            </a:xfrm>
            <a:prstGeom prst="rect">
              <a:avLst/>
            </a:prstGeom>
          </p:spPr>
        </p:pic>
        <p:sp>
          <p:nvSpPr>
            <p:cNvPr id="10" name="Rectangle 9">
              <a:extLst>
                <a:ext uri="{FF2B5EF4-FFF2-40B4-BE49-F238E27FC236}">
                  <a16:creationId xmlns:a16="http://schemas.microsoft.com/office/drawing/2014/main" id="{C2412CAF-EB9D-99B7-1507-28ED5607390A}"/>
                </a:ext>
              </a:extLst>
            </p:cNvPr>
            <p:cNvSpPr/>
            <p:nvPr/>
          </p:nvSpPr>
          <p:spPr bwMode="auto">
            <a:xfrm>
              <a:off x="3604257" y="5257800"/>
              <a:ext cx="5067300" cy="1049521"/>
            </a:xfrm>
            <a:prstGeom prst="rect">
              <a:avLst/>
            </a:prstGeom>
            <a:gradFill flip="none" rotWithShape="1">
              <a:gsLst>
                <a:gs pos="0">
                  <a:srgbClr val="FFFFFF">
                    <a:alpha val="0"/>
                  </a:srgbClr>
                </a:gs>
                <a:gs pos="81000">
                  <a:srgbClr val="FFFFFF"/>
                </a:gs>
              </a:gsLst>
              <a:lin ang="540000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r>
                <a:rPr kumimoji="0" lang="en-US" sz="2353" b="0" i="0" u="none" strike="noStrike" kern="0" cap="none" spc="0" normalizeH="0" baseline="0" noProof="0" dirty="0">
                  <a:ln>
                    <a:noFill/>
                  </a:ln>
                  <a:gradFill>
                    <a:gsLst>
                      <a:gs pos="0">
                        <a:srgbClr val="FFFFFF"/>
                      </a:gs>
                      <a:gs pos="100000">
                        <a:srgbClr val="FFFFFF"/>
                      </a:gs>
                    </a:gsLst>
                    <a:lin ang="5400000" scaled="0"/>
                  </a:gradFill>
                  <a:effectLst/>
                  <a:uLnTx/>
                  <a:uFillTx/>
                  <a:latin typeface="IBM Plex Mono" panose="020B0509050203000203" pitchFamily="49" charset="0"/>
                  <a:ea typeface="Segoe UI" pitchFamily="34" charset="0"/>
                  <a:cs typeface="Segoe UI" pitchFamily="34" charset="0"/>
                </a:rPr>
                <a:t>\</a:t>
              </a:r>
            </a:p>
          </p:txBody>
        </p:sp>
      </p:grpSp>
      <p:sp>
        <p:nvSpPr>
          <p:cNvPr id="16" name="TextBox 15">
            <a:extLst>
              <a:ext uri="{FF2B5EF4-FFF2-40B4-BE49-F238E27FC236}">
                <a16:creationId xmlns:a16="http://schemas.microsoft.com/office/drawing/2014/main" id="{B208A8AC-1C1A-3091-E01A-46113608B431}"/>
              </a:ext>
            </a:extLst>
          </p:cNvPr>
          <p:cNvSpPr txBox="1"/>
          <p:nvPr/>
        </p:nvSpPr>
        <p:spPr>
          <a:xfrm>
            <a:off x="762000" y="6359973"/>
            <a:ext cx="11106150" cy="215444"/>
          </a:xfrm>
          <a:prstGeom prst="rect">
            <a:avLst/>
          </a:prstGeom>
          <a:noFill/>
        </p:spPr>
        <p:txBody>
          <a:bodyPr wrap="square">
            <a:spAutoFit/>
          </a:bodyPr>
          <a:lstStyle/>
          <a:p>
            <a:r>
              <a:rPr lang="en-US" sz="800" dirty="0">
                <a:solidFill>
                  <a:schemeClr val="bg1"/>
                </a:solidFill>
                <a:latin typeface="IBM Plex Mono" panose="020B0509050203000203" pitchFamily="49" charset="0"/>
              </a:rPr>
              <a:t>https://www.theguardian.com/world/2018/jun/28/chinas-social-credit-system-could-interfere-in-other-nations-sovereignty</a:t>
            </a:r>
          </a:p>
        </p:txBody>
      </p:sp>
      <p:grpSp>
        <p:nvGrpSpPr>
          <p:cNvPr id="24" name="Group 23">
            <a:extLst>
              <a:ext uri="{FF2B5EF4-FFF2-40B4-BE49-F238E27FC236}">
                <a16:creationId xmlns:a16="http://schemas.microsoft.com/office/drawing/2014/main" id="{E882E02E-3A8A-6060-5E5E-04920C0E93DC}"/>
              </a:ext>
            </a:extLst>
          </p:cNvPr>
          <p:cNvGrpSpPr/>
          <p:nvPr/>
        </p:nvGrpSpPr>
        <p:grpSpPr>
          <a:xfrm>
            <a:off x="2895600" y="2487827"/>
            <a:ext cx="6134956" cy="2400635"/>
            <a:chOff x="3028522" y="1736395"/>
            <a:chExt cx="6134956" cy="2400635"/>
          </a:xfrm>
        </p:grpSpPr>
        <p:pic>
          <p:nvPicPr>
            <p:cNvPr id="18" name="Picture 17">
              <a:extLst>
                <a:ext uri="{FF2B5EF4-FFF2-40B4-BE49-F238E27FC236}">
                  <a16:creationId xmlns:a16="http://schemas.microsoft.com/office/drawing/2014/main" id="{43738458-0681-E359-9515-F46D9EFDDC67}"/>
                </a:ext>
              </a:extLst>
            </p:cNvPr>
            <p:cNvPicPr>
              <a:picLocks noChangeAspect="1"/>
            </p:cNvPicPr>
            <p:nvPr/>
          </p:nvPicPr>
          <p:blipFill>
            <a:blip r:embed="rId5"/>
            <a:stretch>
              <a:fillRect/>
            </a:stretch>
          </p:blipFill>
          <p:spPr>
            <a:xfrm>
              <a:off x="3028522" y="1736395"/>
              <a:ext cx="6134956" cy="2400635"/>
            </a:xfrm>
            <a:prstGeom prst="rect">
              <a:avLst/>
            </a:prstGeom>
            <a:ln w="63500">
              <a:solidFill>
                <a:schemeClr val="bg1"/>
              </a:solidFill>
            </a:ln>
          </p:spPr>
        </p:pic>
        <p:sp>
          <p:nvSpPr>
            <p:cNvPr id="12" name="Rectangle 11">
              <a:extLst>
                <a:ext uri="{FF2B5EF4-FFF2-40B4-BE49-F238E27FC236}">
                  <a16:creationId xmlns:a16="http://schemas.microsoft.com/office/drawing/2014/main" id="{AAEEF957-AEB6-D12D-829F-9284683A102B}"/>
                </a:ext>
              </a:extLst>
            </p:cNvPr>
            <p:cNvSpPr/>
            <p:nvPr/>
          </p:nvSpPr>
          <p:spPr>
            <a:xfrm>
              <a:off x="7619999" y="3200400"/>
              <a:ext cx="1446617" cy="224132"/>
            </a:xfrm>
            <a:prstGeom prst="rect">
              <a:avLst/>
            </a:prstGeom>
            <a:solidFill>
              <a:schemeClr val="accent1">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D136DD7-CC40-8F14-5CBB-4AF5611C37C8}"/>
                </a:ext>
              </a:extLst>
            </p:cNvPr>
            <p:cNvSpPr/>
            <p:nvPr/>
          </p:nvSpPr>
          <p:spPr>
            <a:xfrm>
              <a:off x="3115235" y="3447920"/>
              <a:ext cx="5951381" cy="205211"/>
            </a:xfrm>
            <a:prstGeom prst="rect">
              <a:avLst/>
            </a:prstGeom>
            <a:solidFill>
              <a:schemeClr val="accent1">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D653ABE-0C7C-B8B0-8A0B-25D78E6969CF}"/>
                </a:ext>
              </a:extLst>
            </p:cNvPr>
            <p:cNvSpPr/>
            <p:nvPr/>
          </p:nvSpPr>
          <p:spPr>
            <a:xfrm>
              <a:off x="3115234" y="3676522"/>
              <a:ext cx="5951381" cy="224132"/>
            </a:xfrm>
            <a:prstGeom prst="rect">
              <a:avLst/>
            </a:prstGeom>
            <a:solidFill>
              <a:schemeClr val="accent1">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7B1E0A-7A63-3E67-A364-66266A485351}"/>
                </a:ext>
              </a:extLst>
            </p:cNvPr>
            <p:cNvSpPr/>
            <p:nvPr/>
          </p:nvSpPr>
          <p:spPr>
            <a:xfrm>
              <a:off x="3079678" y="3924043"/>
              <a:ext cx="2787722" cy="201101"/>
            </a:xfrm>
            <a:prstGeom prst="rect">
              <a:avLst/>
            </a:prstGeom>
            <a:solidFill>
              <a:schemeClr val="accent1">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5502074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CFF48-FD9F-33CA-AF1E-810A5DB69352}"/>
              </a:ext>
            </a:extLst>
          </p:cNvPr>
          <p:cNvSpPr>
            <a:spLocks noGrp="1"/>
          </p:cNvSpPr>
          <p:nvPr>
            <p:ph type="title" idx="4294967295"/>
          </p:nvPr>
        </p:nvSpPr>
        <p:spPr>
          <a:xfrm>
            <a:off x="1676400" y="365125"/>
            <a:ext cx="10515600" cy="1325563"/>
          </a:xfrm>
        </p:spPr>
        <p:txBody>
          <a:bodyPr/>
          <a:lstStyle/>
          <a:p>
            <a:r>
              <a:rPr lang="en-US" dirty="0"/>
              <a:t>Discussion: Which is worse?</a:t>
            </a:r>
          </a:p>
        </p:txBody>
      </p:sp>
      <p:pic>
        <p:nvPicPr>
          <p:cNvPr id="8" name="Content Placeholder 7">
            <a:extLst>
              <a:ext uri="{FF2B5EF4-FFF2-40B4-BE49-F238E27FC236}">
                <a16:creationId xmlns:a16="http://schemas.microsoft.com/office/drawing/2014/main" id="{84827F36-41B2-77E2-3DB1-8729F89B3998}"/>
              </a:ext>
            </a:extLst>
          </p:cNvPr>
          <p:cNvPicPr>
            <a:picLocks noGrp="1" noChangeAspect="1"/>
          </p:cNvPicPr>
          <p:nvPr>
            <p:ph sz="half" idx="4294967295"/>
          </p:nvPr>
        </p:nvPicPr>
        <p:blipFill rotWithShape="1">
          <a:blip r:embed="rId2"/>
          <a:srcRect l="1" t="9291" r="27082"/>
          <a:stretch/>
        </p:blipFill>
        <p:spPr>
          <a:xfrm>
            <a:off x="784806" y="1543049"/>
            <a:ext cx="5087938" cy="4646613"/>
          </a:xfrm>
        </p:spPr>
      </p:pic>
      <p:pic>
        <p:nvPicPr>
          <p:cNvPr id="2050" name="Picture 2" descr="Google Gemini">
            <a:extLst>
              <a:ext uri="{FF2B5EF4-FFF2-40B4-BE49-F238E27FC236}">
                <a16:creationId xmlns:a16="http://schemas.microsoft.com/office/drawing/2014/main" id="{4C6C88CB-A762-C5C5-D35B-375C4E1943DA}"/>
              </a:ext>
            </a:extLst>
          </p:cNvPr>
          <p:cNvPicPr>
            <a:picLocks noGrp="1" noChangeAspect="1" noChangeArrowheads="1"/>
          </p:cNvPicPr>
          <p:nvPr>
            <p:ph sz="quarter" idx="4294967295"/>
          </p:nvPr>
        </p:nvPicPr>
        <p:blipFill rotWithShape="1">
          <a:blip r:embed="rId3">
            <a:extLst>
              <a:ext uri="{28A0092B-C50C-407E-A947-70E740481C1C}">
                <a14:useLocalDpi xmlns:a14="http://schemas.microsoft.com/office/drawing/2010/main" val="0"/>
              </a:ext>
            </a:extLst>
          </a:blip>
          <a:srcRect/>
          <a:stretch/>
        </p:blipFill>
        <p:spPr bwMode="auto">
          <a:xfrm>
            <a:off x="6224007" y="1543050"/>
            <a:ext cx="5183187" cy="4646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799877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3F815-55B8-7F77-785F-D8749988EDD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FD01604-504B-8E2E-D261-8F2AA0FF2C25}"/>
              </a:ext>
            </a:extLst>
          </p:cNvPr>
          <p:cNvSpPr>
            <a:spLocks noGrp="1"/>
          </p:cNvSpPr>
          <p:nvPr>
            <p:ph type="title"/>
          </p:nvPr>
        </p:nvSpPr>
        <p:spPr>
          <a:xfrm>
            <a:off x="777826" y="1511282"/>
            <a:ext cx="5378548" cy="2088392"/>
          </a:xfrm>
        </p:spPr>
        <p:txBody>
          <a:bodyPr/>
          <a:lstStyle/>
          <a:p>
            <a:pPr algn="l"/>
            <a:r>
              <a:rPr lang="en-US" sz="4800" dirty="0"/>
              <a:t>AI:</a:t>
            </a:r>
            <a:br>
              <a:rPr lang="en-US" sz="4800" dirty="0"/>
            </a:br>
            <a:r>
              <a:rPr lang="en-US" sz="4800" dirty="0"/>
              <a:t>Gloom, Boom,</a:t>
            </a:r>
            <a:br>
              <a:rPr lang="en-US" sz="4800" dirty="0"/>
            </a:br>
            <a:r>
              <a:rPr lang="en-US" sz="4800" dirty="0"/>
              <a:t>or Doom</a:t>
            </a:r>
            <a:endParaRPr lang="en-US" dirty="0"/>
          </a:p>
        </p:txBody>
      </p:sp>
      <p:pic>
        <p:nvPicPr>
          <p:cNvPr id="11" name="Picture Placeholder 10">
            <a:extLst>
              <a:ext uri="{FF2B5EF4-FFF2-40B4-BE49-F238E27FC236}">
                <a16:creationId xmlns:a16="http://schemas.microsoft.com/office/drawing/2014/main" id="{15641467-12B9-A8FE-3D59-98DB1E8EC849}"/>
              </a:ext>
            </a:extLst>
          </p:cNvPr>
          <p:cNvPicPr>
            <a:picLocks noGrp="1" noChangeAspect="1"/>
          </p:cNvPicPr>
          <p:nvPr>
            <p:ph type="pic" sz="quarter" idx="10"/>
          </p:nvPr>
        </p:nvPicPr>
        <p:blipFill>
          <a:blip r:embed="rId3"/>
          <a:srcRect t="304" b="304"/>
          <a:stretch/>
        </p:blipFill>
        <p:spPr bwMode="ltGray">
          <a:prstGeom prst="rect">
            <a:avLst/>
          </a:prstGeom>
          <a:blipFill>
            <a:blip r:embed="rId4"/>
            <a:stretch>
              <a:fillRect/>
            </a:stretch>
          </a:blipFill>
        </p:spPr>
      </p:pic>
      <p:sp>
        <p:nvSpPr>
          <p:cNvPr id="3" name="Slide Number Placeholder 2">
            <a:extLst>
              <a:ext uri="{FF2B5EF4-FFF2-40B4-BE49-F238E27FC236}">
                <a16:creationId xmlns:a16="http://schemas.microsoft.com/office/drawing/2014/main" id="{21361C1B-2715-AC97-1437-E70598F64D91}"/>
              </a:ext>
            </a:extLst>
          </p:cNvPr>
          <p:cNvSpPr>
            <a:spLocks noGrp="1"/>
          </p:cNvSpPr>
          <p:nvPr>
            <p:ph type="sldNum" sz="quarter" idx="12"/>
          </p:nvPr>
        </p:nvSpPr>
        <p:spPr/>
        <p:txBody>
          <a:bodyPr/>
          <a:lstStyle/>
          <a:p>
            <a:fld id="{6E0BF1B8-D21A-4F3D-9AC2-7B4845C33A0F}" type="slidenum">
              <a:rPr lang="en-US" smtClean="0"/>
              <a:t>107</a:t>
            </a:fld>
            <a:endParaRPr lang="en-US" dirty="0"/>
          </a:p>
        </p:txBody>
      </p:sp>
      <p:sp>
        <p:nvSpPr>
          <p:cNvPr id="15" name="Subtitle 2">
            <a:extLst>
              <a:ext uri="{FF2B5EF4-FFF2-40B4-BE49-F238E27FC236}">
                <a16:creationId xmlns:a16="http://schemas.microsoft.com/office/drawing/2014/main" id="{D5BFA68C-269E-25AC-716F-B08A26FB69B6}"/>
              </a:ext>
            </a:extLst>
          </p:cNvPr>
          <p:cNvSpPr txBox="1">
            <a:spLocks/>
          </p:cNvSpPr>
          <p:nvPr/>
        </p:nvSpPr>
        <p:spPr>
          <a:xfrm>
            <a:off x="845127" y="4400956"/>
            <a:ext cx="5276244" cy="165576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IBM Plex Mono" panose="020B0509050203000203" pitchFamily="49" charset="0"/>
                <a:ea typeface="+mn-ea"/>
                <a:cs typeface="IBM Plex Mono" panose="020B0509050203000203" pitchFamily="49"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IBM Plex Mono" panose="020B0509050203000203" pitchFamily="49" charset="0"/>
                <a:ea typeface="+mn-ea"/>
                <a:cs typeface="IBM Plex Mono" panose="020B0509050203000203" pitchFamily="49"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66FF66"/>
                </a:solidFill>
                <a:latin typeface="IBM Plex Mono" panose="020B0509050203000203" pitchFamily="49" charset="0"/>
                <a:ea typeface="+mn-ea"/>
                <a:cs typeface="IBM Plex Mono" panose="020B0509050203000203" pitchFamily="49"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39933"/>
                </a:solidFill>
                <a:latin typeface="IBM Plex Mono" panose="020B0509050203000203" pitchFamily="49" charset="0"/>
                <a:ea typeface="+mn-ea"/>
                <a:cs typeface="IBM Plex Mono" panose="020B0509050203000203" pitchFamily="49"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F661F"/>
                </a:solidFill>
                <a:latin typeface="IBM Plex Mono" panose="020B0509050203000203" pitchFamily="49" charset="0"/>
                <a:ea typeface="+mn-ea"/>
                <a:cs typeface="IBM Plex Mono" panose="020B0509050203000203" pitchFamily="49"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Scott Mauvais</a:t>
            </a:r>
            <a:br>
              <a:rPr lang="en-US" dirty="0"/>
            </a:br>
            <a:r>
              <a:rPr lang="en-US" dirty="0"/>
              <a:t>sm@well.com</a:t>
            </a:r>
            <a:br>
              <a:rPr lang="en-US" dirty="0"/>
            </a:br>
            <a:r>
              <a:rPr lang="en-US" dirty="0"/>
              <a:t>www.mauvais.com/talks</a:t>
            </a:r>
          </a:p>
          <a:p>
            <a:pPr marL="0" indent="0">
              <a:buNone/>
            </a:pPr>
            <a:r>
              <a:rPr lang="en-US" dirty="0"/>
              <a:t>May 1, 2026</a:t>
            </a:r>
          </a:p>
        </p:txBody>
      </p:sp>
      <p:sp>
        <p:nvSpPr>
          <p:cNvPr id="23" name="TextBox 22">
            <a:extLst>
              <a:ext uri="{FF2B5EF4-FFF2-40B4-BE49-F238E27FC236}">
                <a16:creationId xmlns:a16="http://schemas.microsoft.com/office/drawing/2014/main" id="{B764835A-9B47-CDFD-8454-0970748B0D12}"/>
              </a:ext>
            </a:extLst>
          </p:cNvPr>
          <p:cNvSpPr txBox="1"/>
          <p:nvPr/>
        </p:nvSpPr>
        <p:spPr>
          <a:xfrm>
            <a:off x="838200" y="396123"/>
            <a:ext cx="6096000" cy="584775"/>
          </a:xfrm>
          <a:prstGeom prst="rect">
            <a:avLst/>
          </a:prstGeom>
          <a:noFill/>
        </p:spPr>
        <p:txBody>
          <a:bodyPr wrap="square">
            <a:spAutoFit/>
          </a:bodyPr>
          <a:lstStyle/>
          <a:p>
            <a:r>
              <a:rPr kumimoji="0" lang="en-US" sz="3200" b="0" i="0" u="none" strike="noStrike" kern="1200" cap="none" spc="50" normalizeH="0" baseline="0" noProof="0" dirty="0">
                <a:ln>
                  <a:noFill/>
                </a:ln>
                <a:solidFill>
                  <a:srgbClr val="33FF33"/>
                </a:solidFill>
                <a:effectLst/>
                <a:uLnTx/>
                <a:uFillTx/>
                <a:latin typeface="JetBrains Mono" panose="02000009000000000000" pitchFamily="49" charset="0"/>
                <a:ea typeface="JetBrains Mono" panose="02000009000000000000" pitchFamily="49" charset="0"/>
                <a:cs typeface="JetBrains Mono" panose="02000009000000000000" pitchFamily="49" charset="0"/>
              </a:rPr>
              <a:t>Where are we headed?</a:t>
            </a:r>
            <a:endParaRPr lang="en-US" sz="2000" dirty="0"/>
          </a:p>
        </p:txBody>
      </p:sp>
    </p:spTree>
    <p:extLst>
      <p:ext uri="{BB962C8B-B14F-4D97-AF65-F5344CB8AC3E}">
        <p14:creationId xmlns:p14="http://schemas.microsoft.com/office/powerpoint/2010/main" val="366410505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0A8C4-DD1C-E18D-A0ED-99C385802893}"/>
              </a:ext>
            </a:extLst>
          </p:cNvPr>
          <p:cNvSpPr>
            <a:spLocks noGrp="1"/>
          </p:cNvSpPr>
          <p:nvPr>
            <p:ph type="title"/>
          </p:nvPr>
        </p:nvSpPr>
        <p:spPr/>
        <p:txBody>
          <a:bodyPr/>
          <a:lstStyle/>
          <a:p>
            <a:endParaRPr lang="en-US" dirty="0"/>
          </a:p>
        </p:txBody>
      </p:sp>
      <p:sp>
        <p:nvSpPr>
          <p:cNvPr id="3" name="Slide Number Placeholder 2">
            <a:extLst>
              <a:ext uri="{FF2B5EF4-FFF2-40B4-BE49-F238E27FC236}">
                <a16:creationId xmlns:a16="http://schemas.microsoft.com/office/drawing/2014/main" id="{9D34B914-25EB-E06E-13AF-5FFF14FCDF6C}"/>
              </a:ext>
            </a:extLst>
          </p:cNvPr>
          <p:cNvSpPr>
            <a:spLocks noGrp="1"/>
          </p:cNvSpPr>
          <p:nvPr>
            <p:ph type="sldNum" sz="quarter" idx="12"/>
          </p:nvPr>
        </p:nvSpPr>
        <p:spPr/>
        <p:txBody>
          <a:bodyPr/>
          <a:lstStyle/>
          <a:p>
            <a:fld id="{6E0BF1B8-D21A-4F3D-9AC2-7B4845C33A0F}" type="slidenum">
              <a:rPr lang="en-US" smtClean="0"/>
              <a:t>108</a:t>
            </a:fld>
            <a:endParaRPr lang="en-US" dirty="0"/>
          </a:p>
        </p:txBody>
      </p:sp>
    </p:spTree>
    <p:extLst>
      <p:ext uri="{BB962C8B-B14F-4D97-AF65-F5344CB8AC3E}">
        <p14:creationId xmlns:p14="http://schemas.microsoft.com/office/powerpoint/2010/main" val="3745593874"/>
      </p:ext>
    </p:extLst>
  </p:cSld>
  <p:clrMapOvr>
    <a:masterClrMapping/>
  </p:clrMapOvr>
</p:sld>
</file>

<file path=ppt/theme/theme1.xml><?xml version="1.0" encoding="utf-8"?>
<a:theme xmlns:a="http://schemas.openxmlformats.org/drawingml/2006/main" name="Office Theme">
  <a:themeElements>
    <a:clrScheme name="smau - Well">
      <a:dk1>
        <a:srgbClr val="050505"/>
      </a:dk1>
      <a:lt1>
        <a:srgbClr val="33FF33"/>
      </a:lt1>
      <a:dk2>
        <a:srgbClr val="0A0A0A"/>
      </a:dk2>
      <a:lt2>
        <a:srgbClr val="99FF99"/>
      </a:lt2>
      <a:accent1>
        <a:srgbClr val="33FF33"/>
      </a:accent1>
      <a:accent2>
        <a:srgbClr val="00FFFF"/>
      </a:accent2>
      <a:accent3>
        <a:srgbClr val="FFB000"/>
      </a:accent3>
      <a:accent4>
        <a:srgbClr val="3399FF"/>
      </a:accent4>
      <a:accent5>
        <a:srgbClr val="CC66FF"/>
      </a:accent5>
      <a:accent6>
        <a:srgbClr val="CCCCCC"/>
      </a:accent6>
      <a:hlink>
        <a:srgbClr val="33FF33"/>
      </a:hlink>
      <a:folHlink>
        <a:srgbClr val="99FF99"/>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reen on Back.potx" id="{0E9117F0-D971-45E4-94D6-BAEB976284E4}" vid="{6D3329EA-FE6A-4F72-AF59-888C80903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1526</Words>
  <Application>Microsoft Office PowerPoint</Application>
  <PresentationFormat>Widescreen</PresentationFormat>
  <Paragraphs>344</Paragraphs>
  <Slides>108</Slides>
  <Notes>69</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108</vt:i4>
      </vt:variant>
    </vt:vector>
  </HeadingPairs>
  <TitlesOfParts>
    <vt:vector size="116" baseType="lpstr">
      <vt:lpstr>IBM Plex Mono</vt:lpstr>
      <vt:lpstr>Aptos</vt:lpstr>
      <vt:lpstr>Segoe UI</vt:lpstr>
      <vt:lpstr>Arial</vt:lpstr>
      <vt:lpstr>JetBrains Mono</vt:lpstr>
      <vt:lpstr>Calibri</vt:lpstr>
      <vt:lpstr>Segoe UI Semilight</vt:lpstr>
      <vt:lpstr>Office Theme</vt:lpstr>
      <vt:lpstr>AI: Gloom, Boom, or Doom</vt:lpstr>
      <vt:lpstr>Agenda</vt:lpstr>
      <vt:lpstr>Me</vt:lpstr>
      <vt:lpstr>I’ve Always worked in Innovation</vt:lpstr>
      <vt:lpstr>VisiCalc </vt:lpstr>
      <vt:lpstr>Green Party</vt:lpstr>
      <vt:lpstr>Publishing</vt:lpstr>
      <vt:lpstr>August 11, 1994</vt:lpstr>
      <vt:lpstr>March 15, 1995</vt:lpstr>
      <vt:lpstr>Joined Microsoft</vt:lpstr>
      <vt:lpstr>Performance Engineer</vt:lpstr>
      <vt:lpstr>Innovation Lab</vt:lpstr>
      <vt:lpstr>Sales Manager</vt:lpstr>
      <vt:lpstr>Civic Tech</vt:lpstr>
      <vt:lpstr>Lobbyist</vt:lpstr>
      <vt:lpstr>Philanthropist</vt:lpstr>
      <vt:lpstr>Baby Rhino</vt:lpstr>
      <vt:lpstr>Microsoft Philanthropies</vt:lpstr>
      <vt:lpstr>Retirement</vt:lpstr>
      <vt:lpstr>Board Room</vt:lpstr>
      <vt:lpstr>Agenda</vt:lpstr>
      <vt:lpstr>Sources of Bias</vt:lpstr>
      <vt:lpstr>Reality is Biased</vt:lpstr>
      <vt:lpstr>CEO Search</vt:lpstr>
      <vt:lpstr>Distribution of Fortune 500 CEOs</vt:lpstr>
      <vt:lpstr>Search Engines Curating Results</vt:lpstr>
      <vt:lpstr>Search Engines Curating Results</vt:lpstr>
      <vt:lpstr>But GenAI goes sideways</vt:lpstr>
      <vt:lpstr>Training Data is Biased</vt:lpstr>
      <vt:lpstr>NYT: Facial Recognition is Accurate if you’re a White Guy</vt:lpstr>
      <vt:lpstr>NYT: Facial Recognition is Accurate if you’re a White Guy</vt:lpstr>
      <vt:lpstr>ACLU: Amazon’s Face Recognition Falsely Matched</vt:lpstr>
      <vt:lpstr>ACLU: Amazon’s Face Recognition Falsely Matched</vt:lpstr>
      <vt:lpstr>Meet Shirley</vt:lpstr>
      <vt:lpstr>Shirleys</vt:lpstr>
      <vt:lpstr>Microsoft Improves facial recognition across skin tones</vt:lpstr>
      <vt:lpstr>Data Voids Create Bias</vt:lpstr>
      <vt:lpstr>Data Voids</vt:lpstr>
      <vt:lpstr>Are Black people smart; are White people inbred</vt:lpstr>
      <vt:lpstr>Google expunged Holocaust Denial Sites</vt:lpstr>
      <vt:lpstr>Lagos Traffic Circle</vt:lpstr>
      <vt:lpstr>AI is leaving non-English speakers behind</vt:lpstr>
      <vt:lpstr>Genetics has learned a lot about white people</vt:lpstr>
      <vt:lpstr>Reinforcement learning embeds bias</vt:lpstr>
      <vt:lpstr>Amy Webb</vt:lpstr>
      <vt:lpstr>MIT – Racism in Online Ads</vt:lpstr>
      <vt:lpstr>MIT – Racism in Online Ads</vt:lpstr>
      <vt:lpstr>Guardian: Three Black Teenagers</vt:lpstr>
      <vt:lpstr>Agenda</vt:lpstr>
      <vt:lpstr>What The Headlines Say</vt:lpstr>
      <vt:lpstr>Companies lay off workers to invest in AI</vt:lpstr>
      <vt:lpstr>Companies lay off workers to invest in AI</vt:lpstr>
      <vt:lpstr>Companies lay off workers to invest in AI</vt:lpstr>
      <vt:lpstr>Guardian: Three Black Teenagers</vt:lpstr>
      <vt:lpstr>Guardian: Three Black Teenagers</vt:lpstr>
      <vt:lpstr>WSJ – Are Bots Replacing workers</vt:lpstr>
      <vt:lpstr>WSJ – Are Bots Replacing workers</vt:lpstr>
      <vt:lpstr>What the Data Says</vt:lpstr>
      <vt:lpstr>Revision to Mean After Pandemic</vt:lpstr>
      <vt:lpstr>Post-Pandemic Employment</vt:lpstr>
      <vt:lpstr>AI-exposed jobs losses started before ChatGPT </vt:lpstr>
      <vt:lpstr>What History Says</vt:lpstr>
      <vt:lpstr>ATMs and Bank Tellers</vt:lpstr>
      <vt:lpstr>ATMs and Bank Tellers</vt:lpstr>
      <vt:lpstr>Easter Parade, 1900</vt:lpstr>
      <vt:lpstr>Easter Parade, 1913</vt:lpstr>
      <vt:lpstr>Easter Parades Compared</vt:lpstr>
      <vt:lpstr>Horses in Agriculture</vt:lpstr>
      <vt:lpstr>Auto repair</vt:lpstr>
      <vt:lpstr>Trucking</vt:lpstr>
      <vt:lpstr>Motor Inn</vt:lpstr>
      <vt:lpstr>Disneyland</vt:lpstr>
      <vt:lpstr>Suburbs</vt:lpstr>
      <vt:lpstr>Car Culture</vt:lpstr>
      <vt:lpstr>Equal Pay</vt:lpstr>
      <vt:lpstr>Prediction:  Human labor will become obsolete</vt:lpstr>
      <vt:lpstr>Prediction:  Human labor will become obsolete</vt:lpstr>
      <vt:lpstr>Prediction:  Human labor will become obsolete</vt:lpstr>
      <vt:lpstr>What Really Happened</vt:lpstr>
      <vt:lpstr>Agriculture Employment</vt:lpstr>
      <vt:lpstr>Women in the Labor Force</vt:lpstr>
      <vt:lpstr>One Billion New Workers</vt:lpstr>
      <vt:lpstr>IT jobs Continue to Grow</vt:lpstr>
      <vt:lpstr>65% of Kids will work in jobs that don’t exist yet</vt:lpstr>
      <vt:lpstr>50% of Job Growth Comes from New Types of Jobs</vt:lpstr>
      <vt:lpstr>Programmers v. Developers</vt:lpstr>
      <vt:lpstr>Agenda</vt:lpstr>
      <vt:lpstr>Will AI Kill Art and Culture?</vt:lpstr>
      <vt:lpstr>First Daguerreotype (1838) </vt:lpstr>
      <vt:lpstr>1838 paintings</vt:lpstr>
      <vt:lpstr>Portraits $1.00</vt:lpstr>
      <vt:lpstr>Free Church of Scotland 1843</vt:lpstr>
      <vt:lpstr>Free Church of Scotland 1843</vt:lpstr>
      <vt:lpstr>Impressionism</vt:lpstr>
      <vt:lpstr>Session Musician v. Composer</vt:lpstr>
      <vt:lpstr>Agenda</vt:lpstr>
      <vt:lpstr>Optimization</vt:lpstr>
      <vt:lpstr>Thermostat</vt:lpstr>
      <vt:lpstr>Anthropic and Pentagon</vt:lpstr>
      <vt:lpstr>Tech companies on west coast</vt:lpstr>
      <vt:lpstr>Global tech companies</vt:lpstr>
      <vt:lpstr>Google Play - Absher</vt:lpstr>
      <vt:lpstr>Absher</vt:lpstr>
      <vt:lpstr>Guardian: China’s Social Credit System</vt:lpstr>
      <vt:lpstr>Guardian: China’s Social Credit System</vt:lpstr>
      <vt:lpstr>Discussion: Which is worse?</vt:lpstr>
      <vt:lpstr>AI: Gloom, Boom, or Doom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2026-03-14T18:23:03Z</dcterms:created>
  <dcterms:modified xsi:type="dcterms:W3CDTF">2026-05-09T00:22:43Z</dcterms:modified>
</cp:coreProperties>
</file>