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86" r:id="rId2"/>
    <p:sldMasterId id="2147483957" r:id="rId3"/>
    <p:sldMasterId id="2147484012" r:id="rId4"/>
    <p:sldMasterId id="2147484038" r:id="rId5"/>
    <p:sldMasterId id="2147484087" r:id="rId6"/>
  </p:sldMasterIdLst>
  <p:notesMasterIdLst>
    <p:notesMasterId r:id="rId21"/>
  </p:notesMasterIdLst>
  <p:handoutMasterIdLst>
    <p:handoutMasterId r:id="rId22"/>
  </p:handoutMasterIdLst>
  <p:sldIdLst>
    <p:sldId id="4461" r:id="rId7"/>
    <p:sldId id="4413" r:id="rId8"/>
    <p:sldId id="1120" r:id="rId9"/>
    <p:sldId id="4344" r:id="rId10"/>
    <p:sldId id="305" r:id="rId11"/>
    <p:sldId id="4408" r:id="rId12"/>
    <p:sldId id="4333" r:id="rId13"/>
    <p:sldId id="4462" r:id="rId14"/>
    <p:sldId id="4464" r:id="rId15"/>
    <p:sldId id="4442" r:id="rId16"/>
    <p:sldId id="4429" r:id="rId17"/>
    <p:sldId id="4465" r:id="rId18"/>
    <p:sldId id="4445" r:id="rId19"/>
    <p:sldId id="4428" r:id="rId20"/>
  </p:sldIdLst>
  <p:sldSz cx="12436475" cy="6994525"/>
  <p:notesSz cx="6858000" cy="1352550"/>
  <p:defaultTextStyle>
    <a:defPPr>
      <a:defRPr lang="en-US"/>
    </a:defPPr>
    <a:lvl1pPr marL="0" algn="l" defTabSz="932513" rtl="0" eaLnBrk="1" latinLnBrk="0" hangingPunct="1">
      <a:defRPr sz="1836" kern="1200">
        <a:solidFill>
          <a:schemeClr val="tx1"/>
        </a:solidFill>
        <a:latin typeface="+mn-lt"/>
        <a:ea typeface="+mn-ea"/>
        <a:cs typeface="+mn-cs"/>
      </a:defRPr>
    </a:lvl1pPr>
    <a:lvl2pPr marL="466256" algn="l" defTabSz="932513" rtl="0" eaLnBrk="1" latinLnBrk="0" hangingPunct="1">
      <a:defRPr sz="1836" kern="1200">
        <a:solidFill>
          <a:schemeClr val="tx1"/>
        </a:solidFill>
        <a:latin typeface="+mn-lt"/>
        <a:ea typeface="+mn-ea"/>
        <a:cs typeface="+mn-cs"/>
      </a:defRPr>
    </a:lvl2pPr>
    <a:lvl3pPr marL="932513" algn="l" defTabSz="932513" rtl="0" eaLnBrk="1" latinLnBrk="0" hangingPunct="1">
      <a:defRPr sz="1836" kern="1200">
        <a:solidFill>
          <a:schemeClr val="tx1"/>
        </a:solidFill>
        <a:latin typeface="+mn-lt"/>
        <a:ea typeface="+mn-ea"/>
        <a:cs typeface="+mn-cs"/>
      </a:defRPr>
    </a:lvl3pPr>
    <a:lvl4pPr marL="1398769" algn="l" defTabSz="932513" rtl="0" eaLnBrk="1" latinLnBrk="0" hangingPunct="1">
      <a:defRPr sz="1836" kern="1200">
        <a:solidFill>
          <a:schemeClr val="tx1"/>
        </a:solidFill>
        <a:latin typeface="+mn-lt"/>
        <a:ea typeface="+mn-ea"/>
        <a:cs typeface="+mn-cs"/>
      </a:defRPr>
    </a:lvl4pPr>
    <a:lvl5pPr marL="1865026" algn="l" defTabSz="932513" rtl="0" eaLnBrk="1" latinLnBrk="0" hangingPunct="1">
      <a:defRPr sz="1836" kern="1200">
        <a:solidFill>
          <a:schemeClr val="tx1"/>
        </a:solidFill>
        <a:latin typeface="+mn-lt"/>
        <a:ea typeface="+mn-ea"/>
        <a:cs typeface="+mn-cs"/>
      </a:defRPr>
    </a:lvl5pPr>
    <a:lvl6pPr marL="2331281" algn="l" defTabSz="932513" rtl="0" eaLnBrk="1" latinLnBrk="0" hangingPunct="1">
      <a:defRPr sz="1836" kern="1200">
        <a:solidFill>
          <a:schemeClr val="tx1"/>
        </a:solidFill>
        <a:latin typeface="+mn-lt"/>
        <a:ea typeface="+mn-ea"/>
        <a:cs typeface="+mn-cs"/>
      </a:defRPr>
    </a:lvl6pPr>
    <a:lvl7pPr marL="2797538" algn="l" defTabSz="932513" rtl="0" eaLnBrk="1" latinLnBrk="0" hangingPunct="1">
      <a:defRPr sz="1836" kern="1200">
        <a:solidFill>
          <a:schemeClr val="tx1"/>
        </a:solidFill>
        <a:latin typeface="+mn-lt"/>
        <a:ea typeface="+mn-ea"/>
        <a:cs typeface="+mn-cs"/>
      </a:defRPr>
    </a:lvl7pPr>
    <a:lvl8pPr marL="3263794" algn="l" defTabSz="932513" rtl="0" eaLnBrk="1" latinLnBrk="0" hangingPunct="1">
      <a:defRPr sz="1836" kern="1200">
        <a:solidFill>
          <a:schemeClr val="tx1"/>
        </a:solidFill>
        <a:latin typeface="+mn-lt"/>
        <a:ea typeface="+mn-ea"/>
        <a:cs typeface="+mn-cs"/>
      </a:defRPr>
    </a:lvl8pPr>
    <a:lvl9pPr marL="3730050" algn="l" defTabSz="932513" rtl="0" eaLnBrk="1" latinLnBrk="0" hangingPunct="1">
      <a:defRPr sz="183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Autho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2D90"/>
    <a:srgbClr val="0D0D0D"/>
    <a:srgbClr val="00178F"/>
    <a:srgbClr val="E1E1E1"/>
    <a:srgbClr val="F5F5F5"/>
    <a:srgbClr val="FAFAFA"/>
    <a:srgbClr val="008272"/>
    <a:srgbClr val="00B294"/>
    <a:srgbClr val="00479F"/>
    <a:srgbClr val="53B9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61785" autoAdjust="0"/>
  </p:normalViewPr>
  <p:slideViewPr>
    <p:cSldViewPr snapToGrid="0">
      <p:cViewPr varScale="1">
        <p:scale>
          <a:sx n="94" d="100"/>
          <a:sy n="94" d="100"/>
        </p:scale>
        <p:origin x="2676" y="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68F7D1-9D94-463B-BC9F-8EBA25E2431F}"/>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a:extLst>
              <a:ext uri="{FF2B5EF4-FFF2-40B4-BE49-F238E27FC236}">
                <a16:creationId xmlns:a16="http://schemas.microsoft.com/office/drawing/2014/main" id="{2993EC5B-8D53-4893-A417-A44157F7D83E}"/>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78EF2801-385E-4EFF-9D2A-B71D49D11DC4}" type="datetimeFigureOut">
              <a:rPr lang="en-US" smtClean="0"/>
              <a:t>6/25/2023</a:t>
            </a:fld>
            <a:endParaRPr lang="en-US"/>
          </a:p>
        </p:txBody>
      </p:sp>
      <p:sp>
        <p:nvSpPr>
          <p:cNvPr id="4" name="Footer Placeholder 3">
            <a:extLst>
              <a:ext uri="{FF2B5EF4-FFF2-40B4-BE49-F238E27FC236}">
                <a16:creationId xmlns:a16="http://schemas.microsoft.com/office/drawing/2014/main" id="{788EC361-545A-40F6-8CFD-3D29EDE62BBB}"/>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8CEF66-3355-41CD-9940-FE934B6F1DD7}"/>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A8913D70-B27C-4F83-8F6B-3805D94C5AFB}" type="slidenum">
              <a:rPr lang="en-US" smtClean="0"/>
              <a:t>‹#›</a:t>
            </a:fld>
            <a:endParaRPr lang="en-US"/>
          </a:p>
        </p:txBody>
      </p:sp>
    </p:spTree>
    <p:extLst>
      <p:ext uri="{BB962C8B-B14F-4D97-AF65-F5344CB8AC3E}">
        <p14:creationId xmlns:p14="http://schemas.microsoft.com/office/powerpoint/2010/main" val="16335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D215A296-762B-413E-9C94-B8878C0DA026}" type="datetimeFigureOut">
              <a:rPr lang="en-US" smtClean="0"/>
              <a:t>6/25/2023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C71D549F-8022-4AE4-8B8D-5F6EA48A2C7F}"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32513" rtl="0" eaLnBrk="1" latinLnBrk="0" hangingPunct="1">
      <a:defRPr sz="1224" kern="1200">
        <a:solidFill>
          <a:schemeClr val="tx1"/>
        </a:solidFill>
        <a:latin typeface="+mn-lt"/>
        <a:ea typeface="+mn-ea"/>
        <a:cs typeface="+mn-cs"/>
      </a:defRPr>
    </a:lvl1pPr>
    <a:lvl2pPr marL="466256" algn="l" defTabSz="932513" rtl="0" eaLnBrk="1" latinLnBrk="0" hangingPunct="1">
      <a:defRPr sz="1224" kern="1200">
        <a:solidFill>
          <a:schemeClr val="tx1"/>
        </a:solidFill>
        <a:latin typeface="+mn-lt"/>
        <a:ea typeface="+mn-ea"/>
        <a:cs typeface="+mn-cs"/>
      </a:defRPr>
    </a:lvl2pPr>
    <a:lvl3pPr marL="932513" algn="l" defTabSz="932513" rtl="0" eaLnBrk="1" latinLnBrk="0" hangingPunct="1">
      <a:defRPr sz="1224" kern="1200">
        <a:solidFill>
          <a:schemeClr val="tx1"/>
        </a:solidFill>
        <a:latin typeface="+mn-lt"/>
        <a:ea typeface="+mn-ea"/>
        <a:cs typeface="+mn-cs"/>
      </a:defRPr>
    </a:lvl3pPr>
    <a:lvl4pPr marL="1398769" algn="l" defTabSz="932513" rtl="0" eaLnBrk="1" latinLnBrk="0" hangingPunct="1">
      <a:defRPr sz="1224" kern="1200">
        <a:solidFill>
          <a:schemeClr val="tx1"/>
        </a:solidFill>
        <a:latin typeface="+mn-lt"/>
        <a:ea typeface="+mn-ea"/>
        <a:cs typeface="+mn-cs"/>
      </a:defRPr>
    </a:lvl4pPr>
    <a:lvl5pPr marL="1865026" algn="l" defTabSz="932513" rtl="0" eaLnBrk="1" latinLnBrk="0" hangingPunct="1">
      <a:defRPr sz="1224" kern="1200">
        <a:solidFill>
          <a:schemeClr val="tx1"/>
        </a:solidFill>
        <a:latin typeface="+mn-lt"/>
        <a:ea typeface="+mn-ea"/>
        <a:cs typeface="+mn-cs"/>
      </a:defRPr>
    </a:lvl5pPr>
    <a:lvl6pPr marL="2331281" algn="l" defTabSz="932513" rtl="0" eaLnBrk="1" latinLnBrk="0" hangingPunct="1">
      <a:defRPr sz="1224" kern="1200">
        <a:solidFill>
          <a:schemeClr val="tx1"/>
        </a:solidFill>
        <a:latin typeface="+mn-lt"/>
        <a:ea typeface="+mn-ea"/>
        <a:cs typeface="+mn-cs"/>
      </a:defRPr>
    </a:lvl6pPr>
    <a:lvl7pPr marL="2797538" algn="l" defTabSz="932513" rtl="0" eaLnBrk="1" latinLnBrk="0" hangingPunct="1">
      <a:defRPr sz="1224" kern="1200">
        <a:solidFill>
          <a:schemeClr val="tx1"/>
        </a:solidFill>
        <a:latin typeface="+mn-lt"/>
        <a:ea typeface="+mn-ea"/>
        <a:cs typeface="+mn-cs"/>
      </a:defRPr>
    </a:lvl7pPr>
    <a:lvl8pPr marL="3263794" algn="l" defTabSz="932513" rtl="0" eaLnBrk="1" latinLnBrk="0" hangingPunct="1">
      <a:defRPr sz="1224" kern="1200">
        <a:solidFill>
          <a:schemeClr val="tx1"/>
        </a:solidFill>
        <a:latin typeface="+mn-lt"/>
        <a:ea typeface="+mn-ea"/>
        <a:cs typeface="+mn-cs"/>
      </a:defRPr>
    </a:lvl8pPr>
    <a:lvl9pPr marL="3730050" algn="l" defTabSz="932513"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549F-8022-4AE4-8B8D-5F6EA48A2C7F}" type="slidenum">
              <a:rPr lang="en-US" smtClean="0"/>
              <a:t>1</a:t>
            </a:fld>
            <a:endParaRPr lang="en-US"/>
          </a:p>
        </p:txBody>
      </p:sp>
    </p:spTree>
    <p:extLst>
      <p:ext uri="{BB962C8B-B14F-4D97-AF65-F5344CB8AC3E}">
        <p14:creationId xmlns:p14="http://schemas.microsoft.com/office/powerpoint/2010/main" val="1270380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549F-8022-4AE4-8B8D-5F6EA48A2C7F}" type="slidenum">
              <a:rPr lang="en-US" smtClean="0"/>
              <a:t>12</a:t>
            </a:fld>
            <a:endParaRPr lang="en-US"/>
          </a:p>
        </p:txBody>
      </p:sp>
    </p:spTree>
    <p:extLst>
      <p:ext uri="{BB962C8B-B14F-4D97-AF65-F5344CB8AC3E}">
        <p14:creationId xmlns:p14="http://schemas.microsoft.com/office/powerpoint/2010/main" val="173728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540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18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80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4637533-CD1A-45D1-9125-886EA277B5D1}" type="datetime1">
              <a:rPr lang="en-US" smtClean="0"/>
              <a:t>6/25/2023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52355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51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4">
              <a:lnSpc>
                <a:spcPct val="90000"/>
              </a:lnSpc>
              <a:spcAft>
                <a:spcPts val="1176"/>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F7CFC-B5DB-460C-9D61-1BE996B020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262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08814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6/25/2023 7:37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82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08814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6/25/2023 7:37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144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549F-8022-4AE4-8B8D-5F6EA48A2C7F}" type="slidenum">
              <a:rPr lang="en-US" smtClean="0"/>
              <a:t>9</a:t>
            </a:fld>
            <a:endParaRPr lang="en-US"/>
          </a:p>
        </p:txBody>
      </p:sp>
    </p:spTree>
    <p:extLst>
      <p:ext uri="{BB962C8B-B14F-4D97-AF65-F5344CB8AC3E}">
        <p14:creationId xmlns:p14="http://schemas.microsoft.com/office/powerpoint/2010/main" val="3088316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24458"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Microsoft Ignite 2016</a:t>
            </a:r>
          </a:p>
        </p:txBody>
      </p:sp>
      <p:sp>
        <p:nvSpPr>
          <p:cNvPr id="5" name="Footer Placeholder 4"/>
          <p:cNvSpPr>
            <a:spLocks noGrp="1"/>
          </p:cNvSpPr>
          <p:nvPr>
            <p:ph type="ftr" sz="quarter" idx="11"/>
          </p:nvPr>
        </p:nvSpPr>
        <p:spPr/>
        <p:txBody>
          <a:bodyPr/>
          <a:lstStyle/>
          <a:p>
            <a:pPr marL="0" marR="0" lvl="0" indent="0" algn="l" defTabSz="94171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6/25/2023 7:37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029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5"/>
            <a:ext cx="8527440" cy="730183"/>
          </a:xfrm>
          <a:noFill/>
        </p:spPr>
        <p:txBody>
          <a:bodyPr lIns="0" tIns="109728" rIns="164592" bIns="109728">
            <a:noAutofit/>
          </a:bodyPr>
          <a:lstStyle>
            <a:lvl1pPr marL="0" indent="0">
              <a:spcBef>
                <a:spcPts val="0"/>
              </a:spcBef>
              <a:buNone/>
              <a:defRPr sz="2000"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41" y="449267"/>
            <a:ext cx="1206257" cy="258307"/>
          </a:xfrm>
          <a:prstGeom prst="rect">
            <a:avLst/>
          </a:prstGeom>
        </p:spPr>
      </p:pic>
    </p:spTree>
    <p:extLst>
      <p:ext uri="{BB962C8B-B14F-4D97-AF65-F5344CB8AC3E}">
        <p14:creationId xmlns:p14="http://schemas.microsoft.com/office/powerpoint/2010/main" val="1455881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evice layout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3"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grpSp>
        <p:nvGrpSpPr>
          <p:cNvPr id="18" name="Group 17"/>
          <p:cNvGrpSpPr>
            <a:grpSpLocks noChangeAspect="1"/>
          </p:cNvGrpSpPr>
          <p:nvPr userDrawn="1"/>
        </p:nvGrpSpPr>
        <p:grpSpPr>
          <a:xfrm>
            <a:off x="808591" y="462605"/>
            <a:ext cx="758952" cy="758952"/>
            <a:chOff x="804774" y="1723355"/>
            <a:chExt cx="976066" cy="976066"/>
          </a:xfrm>
        </p:grpSpPr>
        <p:sp>
          <p:nvSpPr>
            <p:cNvPr id="19" name="Oval 1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p:cNvPicPr>
              <a:picLocks noChangeAspect="1"/>
            </p:cNvPicPr>
            <p:nvPr/>
          </p:nvPicPr>
          <p:blipFill>
            <a:blip r:embed="rId2"/>
            <a:stretch>
              <a:fillRect/>
            </a:stretch>
          </p:blipFill>
          <p:spPr>
            <a:xfrm>
              <a:off x="927347" y="1979748"/>
              <a:ext cx="730920" cy="392200"/>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3"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1766207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bldP spid="23" grpId="0">
        <p:tmplLst>
          <p:tmpl>
            <p:tnLst>
              <p:par>
                <p:cTn presetID="42"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solidFill>
                  <a:schemeClr val="bg1"/>
                </a:solidFill>
              </a:defRPr>
            </a:lvl1pPr>
            <a:lvl2pPr marL="0" indent="0">
              <a:buFontTx/>
              <a:buNone/>
              <a:defRPr sz="2000">
                <a:solidFill>
                  <a:schemeClr val="bg1"/>
                </a:solidFill>
              </a:defRPr>
            </a:lvl2pPr>
            <a:lvl3pPr marL="228513" indent="0">
              <a:buNone/>
              <a:defRPr>
                <a:solidFill>
                  <a:schemeClr val="bg1"/>
                </a:solidFill>
              </a:defRPr>
            </a:lvl3pPr>
            <a:lvl4pPr marL="457024" indent="0">
              <a:buNone/>
              <a:defRPr>
                <a:solidFill>
                  <a:schemeClr val="bg1"/>
                </a:solidFill>
              </a:defRPr>
            </a:lvl4pPr>
            <a:lvl5pPr marL="685537"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93888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651030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13057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07295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77"/>
            <a:ext cx="7315200"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7315200" cy="738664"/>
          </a:xfrm>
          <a:noFill/>
        </p:spPr>
        <p:txBody>
          <a:bodyPr wrap="square"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53447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6"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7" y="3410198"/>
            <a:ext cx="12435840" cy="3104213"/>
          </a:xfrm>
          <a:prstGeom prst="rect">
            <a:avLst/>
          </a:prstGeom>
        </p:spPr>
      </p:pic>
    </p:spTree>
    <p:extLst>
      <p:ext uri="{BB962C8B-B14F-4D97-AF65-F5344CB8AC3E}">
        <p14:creationId xmlns:p14="http://schemas.microsoft.com/office/powerpoint/2010/main" val="571051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2227217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149445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3072531"/>
            <a:ext cx="5486399" cy="849463"/>
          </a:xfrm>
        </p:spPr>
        <p:txBody>
          <a:bodyPr anchor="ctr">
            <a:spAutoFit/>
          </a:bodyPr>
          <a:lstStyle>
            <a:lvl1pPr>
              <a:defRPr sz="4798"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4495662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itle 1"/>
          <p:cNvSpPr>
            <a:spLocks noGrp="1"/>
          </p:cNvSpPr>
          <p:nvPr>
            <p:ph type="title"/>
          </p:nvPr>
        </p:nvSpPr>
        <p:spPr>
          <a:xfrm>
            <a:off x="274640" y="295274"/>
            <a:ext cx="5486399" cy="1620054"/>
          </a:xfrm>
        </p:spPr>
        <p:txBody>
          <a:bodyPr/>
          <a:lstStyle>
            <a:lvl1pPr>
              <a:defRPr>
                <a:solidFill>
                  <a:schemeClr val="bg1"/>
                </a:solidFill>
              </a:defRPr>
            </a:lvl1pPr>
          </a:lstStyle>
          <a:p>
            <a:r>
              <a:rPr lang="en-US"/>
              <a:t>Click to edit Master title style</a:t>
            </a:r>
          </a:p>
        </p:txBody>
      </p:sp>
      <p:sp>
        <p:nvSpPr>
          <p:cNvPr id="6" name="Text Placeholder 3"/>
          <p:cNvSpPr>
            <a:spLocks noGrp="1"/>
          </p:cNvSpPr>
          <p:nvPr>
            <p:ph type="body" sz="quarter" idx="11"/>
          </p:nvPr>
        </p:nvSpPr>
        <p:spPr>
          <a:xfrm>
            <a:off x="274640" y="1915328"/>
            <a:ext cx="5486399" cy="1985506"/>
          </a:xfrm>
        </p:spPr>
        <p:txBody>
          <a:bodyPr wrap="square">
            <a:spAutoFit/>
          </a:bodyPr>
          <a:lstStyle>
            <a:lvl1pPr marL="0" indent="0">
              <a:spcBef>
                <a:spcPts val="1224"/>
              </a:spcBef>
              <a:buClr>
                <a:schemeClr val="tx1"/>
              </a:buClr>
              <a:buFontTx/>
              <a:buNone/>
              <a:defRPr sz="3198">
                <a:solidFill>
                  <a:schemeClr val="bg1"/>
                </a:solidFill>
              </a:defRPr>
            </a:lvl1pPr>
            <a:lvl2pPr marL="297857" indent="0">
              <a:buFontTx/>
              <a:buNone/>
              <a:defRPr sz="2400">
                <a:solidFill>
                  <a:schemeClr val="bg1"/>
                </a:solidFill>
              </a:defRPr>
            </a:lvl2pPr>
            <a:lvl3pPr marL="530962" indent="0">
              <a:buFontTx/>
              <a:buNone/>
              <a:tabLst/>
              <a:defRPr sz="2000">
                <a:solidFill>
                  <a:schemeClr val="bg1"/>
                </a:solidFill>
              </a:defRPr>
            </a:lvl3pPr>
            <a:lvl4pPr marL="699315" indent="0">
              <a:buFontTx/>
              <a:buNone/>
              <a:defRPr>
                <a:solidFill>
                  <a:schemeClr val="bg1"/>
                </a:solidFill>
              </a:defRPr>
            </a:lvl4pPr>
            <a:lvl5pPr marL="880619" indent="0">
              <a:buFontTx/>
              <a:buNone/>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471776"/>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8457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8"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2"/>
            <a:ext cx="6995160" cy="6995160"/>
          </a:xfrm>
          <a:prstGeom prst="rect">
            <a:avLst/>
          </a:prstGeom>
        </p:spPr>
      </p:pic>
    </p:spTree>
    <p:extLst>
      <p:ext uri="{BB962C8B-B14F-4D97-AF65-F5344CB8AC3E}">
        <p14:creationId xmlns:p14="http://schemas.microsoft.com/office/powerpoint/2010/main" val="101752954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14"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2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38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24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59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302107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28" tIns="182828" rIns="182828" bIns="182828" numCol="1" anchor="t" anchorCtr="0" compatLnSpc="1">
            <a:prstTxWarp prst="textNoShape">
              <a:avLst/>
            </a:prstTxWarp>
            <a:spAutoFit/>
          </a:bodyPr>
          <a:lstStyle/>
          <a:p>
            <a:pPr defTabSz="931932"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4368530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032882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207278" y="0"/>
            <a:ext cx="11192829" cy="854886"/>
          </a:xfrm>
        </p:spPr>
        <p:txBody>
          <a:bodyPr anchor="t">
            <a:noAutofit/>
          </a:bodyPr>
          <a:lstStyle>
            <a:lvl1pPr algn="l">
              <a:tabLst/>
              <a:defRPr sz="3672" baseline="0">
                <a:solidFill>
                  <a:schemeClr val="bg1"/>
                </a:solidFill>
                <a:latin typeface="Segoe UI" pitchFamily="34" charset="0"/>
                <a:ea typeface="Segoe UI" pitchFamily="34" charset="0"/>
                <a:cs typeface="Segoe UI" pitchFamily="34" charset="0"/>
              </a:defRPr>
            </a:lvl1pPr>
          </a:lstStyle>
          <a:p>
            <a:r>
              <a:rPr lang="en-US"/>
              <a:t>Click to edit Master title style</a:t>
            </a:r>
          </a:p>
        </p:txBody>
      </p:sp>
      <p:sp>
        <p:nvSpPr>
          <p:cNvPr id="10" name="Content Placeholder 2"/>
          <p:cNvSpPr>
            <a:spLocks noGrp="1"/>
          </p:cNvSpPr>
          <p:nvPr>
            <p:ph idx="1"/>
          </p:nvPr>
        </p:nvSpPr>
        <p:spPr>
          <a:xfrm>
            <a:off x="310912" y="1787492"/>
            <a:ext cx="11711014" cy="2805896"/>
          </a:xfrm>
        </p:spPr>
        <p:txBody>
          <a:bodyPr/>
          <a:lstStyle>
            <a:lvl1pPr marL="349522" indent="-349522">
              <a:buSzPct val="67000"/>
              <a:buFontTx/>
              <a:buBlip>
                <a:blip r:embed="rId2"/>
              </a:buBlip>
              <a:defRPr>
                <a:latin typeface="Segoe UI" pitchFamily="34" charset="0"/>
                <a:ea typeface="Segoe UI" pitchFamily="34" charset="0"/>
                <a:cs typeface="Segoe UI" pitchFamily="34" charset="0"/>
              </a:defRPr>
            </a:lvl1pPr>
            <a:lvl2pPr marL="640791" indent="-289653">
              <a:buSzPct val="67000"/>
              <a:buFontTx/>
              <a:buBlip>
                <a:blip r:embed="rId2"/>
              </a:buBlip>
              <a:defRPr sz="2958">
                <a:latin typeface="Segoe UI" pitchFamily="34" charset="0"/>
                <a:ea typeface="Segoe UI" pitchFamily="34" charset="0"/>
                <a:cs typeface="Segoe UI" pitchFamily="34" charset="0"/>
              </a:defRPr>
            </a:lvl2pPr>
            <a:lvl3pPr marL="932060" indent="-291268">
              <a:buSzPct val="67000"/>
              <a:buFontTx/>
              <a:buBlip>
                <a:blip r:embed="rId2"/>
              </a:buBlip>
              <a:defRPr sz="2652">
                <a:latin typeface="Segoe UI" pitchFamily="34" charset="0"/>
                <a:ea typeface="Segoe UI" pitchFamily="34" charset="0"/>
                <a:cs typeface="Segoe UI" pitchFamily="34" charset="0"/>
              </a:defRPr>
            </a:lvl3pPr>
            <a:lvl4pPr marL="1223328" indent="-291268">
              <a:buSzPct val="67000"/>
              <a:buFontTx/>
              <a:buBlip>
                <a:blip r:embed="rId2"/>
              </a:buBlip>
              <a:defRPr sz="2346">
                <a:latin typeface="Segoe UI" pitchFamily="34" charset="0"/>
                <a:ea typeface="Segoe UI" pitchFamily="34" charset="0"/>
                <a:cs typeface="Segoe UI" pitchFamily="34" charset="0"/>
              </a:defRPr>
            </a:lvl4pPr>
            <a:lvl5pPr marL="1453106" indent="-229778">
              <a:buSzPct val="67000"/>
              <a:buFontTx/>
              <a:buBlip>
                <a:blip r:embed="rId2"/>
              </a:buBlip>
              <a:defRPr sz="2142">
                <a:latin typeface="Segoe UI" pitchFamily="34" charset="0"/>
                <a:ea typeface="Segoe UI" pitchFamily="34" charset="0"/>
                <a:cs typeface="Segoe UI" pitchFamily="34" charset="0"/>
              </a:defRPr>
            </a:lvl5pPr>
            <a:lvl6pPr marL="1634340" indent="-181234">
              <a:buSzPct val="67000"/>
              <a:buFontTx/>
              <a:buBlip>
                <a:blip r:embed="rId2"/>
              </a:buBlip>
              <a:defRPr sz="1938">
                <a:latin typeface="Segoe UI" pitchFamily="34" charset="0"/>
                <a:ea typeface="Segoe UI" pitchFamily="34" charset="0"/>
                <a:cs typeface="Segoe UI"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Date Placeholder 3"/>
          <p:cNvSpPr>
            <a:spLocks noGrp="1"/>
          </p:cNvSpPr>
          <p:nvPr>
            <p:ph type="dt" sz="half" idx="10"/>
          </p:nvPr>
        </p:nvSpPr>
        <p:spPr>
          <a:xfrm>
            <a:off x="621824" y="6482894"/>
            <a:ext cx="2901844" cy="372394"/>
          </a:xfrm>
          <a:prstGeom prst="rect">
            <a:avLst/>
          </a:prstGeom>
        </p:spPr>
        <p:txBody>
          <a:bodyPr/>
          <a:lstStyle>
            <a:lvl1pPr>
              <a:defRPr>
                <a:latin typeface="Arial" pitchFamily="34" charset="0"/>
                <a:cs typeface="Arial" pitchFamily="34" charset="0"/>
              </a:defRPr>
            </a:lvl1pPr>
          </a:lstStyle>
          <a:p>
            <a:pPr defTabSz="932060">
              <a:defRPr/>
            </a:pPr>
            <a:fld id="{CBAF81EE-1466-4A36-AFA8-EF49791ECF76}" type="datetime1">
              <a:rPr lang="en-US" smtClean="0">
                <a:solidFill>
                  <a:srgbClr val="505050"/>
                </a:solidFill>
              </a:rPr>
              <a:pPr defTabSz="932060">
                <a:defRPr/>
              </a:pPr>
              <a:t>6/25/2023</a:t>
            </a:fld>
            <a:endParaRPr lang="en-US">
              <a:solidFill>
                <a:srgbClr val="505050"/>
              </a:solidFill>
            </a:endParaRPr>
          </a:p>
        </p:txBody>
      </p:sp>
      <p:sp>
        <p:nvSpPr>
          <p:cNvPr id="5" name="Footer Placeholder 4"/>
          <p:cNvSpPr>
            <a:spLocks noGrp="1"/>
          </p:cNvSpPr>
          <p:nvPr>
            <p:ph type="ftr" sz="quarter" idx="11"/>
          </p:nvPr>
        </p:nvSpPr>
        <p:spPr>
          <a:xfrm>
            <a:off x="4249130" y="6482894"/>
            <a:ext cx="3938217" cy="372394"/>
          </a:xfrm>
          <a:prstGeom prst="rect">
            <a:avLst/>
          </a:prstGeom>
        </p:spPr>
        <p:txBody>
          <a:bodyPr/>
          <a:lstStyle>
            <a:lvl1pPr>
              <a:defRPr>
                <a:latin typeface="Arial" pitchFamily="34" charset="0"/>
                <a:cs typeface="Arial" pitchFamily="34" charset="0"/>
              </a:defRPr>
            </a:lvl1pPr>
          </a:lstStyle>
          <a:p>
            <a:pPr defTabSz="932060">
              <a:defRPr/>
            </a:pPr>
            <a:endParaRPr lang="en-US">
              <a:solidFill>
                <a:srgbClr val="505050"/>
              </a:solidFill>
            </a:endParaRPr>
          </a:p>
        </p:txBody>
      </p:sp>
      <p:sp>
        <p:nvSpPr>
          <p:cNvPr id="6" name="Slide Number Placeholder 5"/>
          <p:cNvSpPr>
            <a:spLocks noGrp="1"/>
          </p:cNvSpPr>
          <p:nvPr>
            <p:ph type="sldNum" sz="quarter" idx="12"/>
          </p:nvPr>
        </p:nvSpPr>
        <p:spPr>
          <a:xfrm>
            <a:off x="9327357" y="6544420"/>
            <a:ext cx="2901844" cy="372394"/>
          </a:xfrm>
          <a:prstGeom prst="rect">
            <a:avLst/>
          </a:prstGeom>
        </p:spPr>
        <p:txBody>
          <a:bodyPr/>
          <a:lstStyle>
            <a:lvl1pPr>
              <a:defRPr>
                <a:solidFill>
                  <a:schemeClr val="accent4">
                    <a:lumMod val="40000"/>
                    <a:lumOff val="60000"/>
                  </a:schemeClr>
                </a:solidFill>
                <a:latin typeface="Arial" pitchFamily="34" charset="0"/>
                <a:cs typeface="Arial" pitchFamily="34" charset="0"/>
              </a:defRPr>
            </a:lvl1pPr>
          </a:lstStyle>
          <a:p>
            <a:pPr defTabSz="932060">
              <a:defRPr/>
            </a:pPr>
            <a:fld id="{A8D3BC05-5762-4FDE-9E23-6E6C609B133E}" type="slidenum">
              <a:rPr lang="en-US" smtClean="0">
                <a:solidFill>
                  <a:srgbClr val="00188F">
                    <a:lumMod val="40000"/>
                    <a:lumOff val="60000"/>
                  </a:srgbClr>
                </a:solidFill>
              </a:rPr>
              <a:pPr defTabSz="932060">
                <a:defRPr/>
              </a:pPr>
              <a:t>‹#›</a:t>
            </a:fld>
            <a:endParaRPr lang="en-US">
              <a:solidFill>
                <a:srgbClr val="00188F">
                  <a:lumMod val="40000"/>
                  <a:lumOff val="60000"/>
                </a:srgbClr>
              </a:solidFill>
            </a:endParaRPr>
          </a:p>
        </p:txBody>
      </p:sp>
    </p:spTree>
    <p:extLst>
      <p:ext uri="{BB962C8B-B14F-4D97-AF65-F5344CB8AC3E}">
        <p14:creationId xmlns:p14="http://schemas.microsoft.com/office/powerpoint/2010/main" val="87455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958C-06B3-4E6B-AFD0-27B0DE66BFD5}"/>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EB5EF62E-04B0-47C1-A897-096B47BDF139}"/>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5CB08E98-2B98-4BDF-A90A-4314306CF6DF}"/>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6/25/2023</a:t>
            </a:fld>
            <a:endParaRPr lang="en-US">
              <a:solidFill>
                <a:srgbClr val="353535"/>
              </a:solidFill>
            </a:endParaRPr>
          </a:p>
        </p:txBody>
      </p:sp>
      <p:sp>
        <p:nvSpPr>
          <p:cNvPr id="5" name="Footer Placeholder 4">
            <a:extLst>
              <a:ext uri="{FF2B5EF4-FFF2-40B4-BE49-F238E27FC236}">
                <a16:creationId xmlns:a16="http://schemas.microsoft.com/office/drawing/2014/main" id="{CEDF7A67-99B5-48EB-B222-3EAF36B0E35B}"/>
              </a:ext>
            </a:extLst>
          </p:cNvPr>
          <p:cNvSpPr>
            <a:spLocks noGrp="1"/>
          </p:cNvSpPr>
          <p:nvPr>
            <p:ph type="ftr" sz="quarter" idx="11"/>
          </p:nvPr>
        </p:nvSpPr>
        <p:spPr/>
        <p:txBody>
          <a:bodyPr/>
          <a:lstStyle/>
          <a:p>
            <a:pPr defTabSz="932597"/>
            <a:endParaRPr lang="en-US">
              <a:solidFill>
                <a:srgbClr val="353535"/>
              </a:solidFill>
            </a:endParaRPr>
          </a:p>
        </p:txBody>
      </p:sp>
      <p:sp>
        <p:nvSpPr>
          <p:cNvPr id="6" name="Slide Number Placeholder 5">
            <a:extLst>
              <a:ext uri="{FF2B5EF4-FFF2-40B4-BE49-F238E27FC236}">
                <a16:creationId xmlns:a16="http://schemas.microsoft.com/office/drawing/2014/main" id="{1114D1AD-D858-4DDE-A62A-FC92F6EBF017}"/>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extLst>
      <p:ext uri="{BB962C8B-B14F-4D97-AF65-F5344CB8AC3E}">
        <p14:creationId xmlns:p14="http://schemas.microsoft.com/office/powerpoint/2010/main" val="5318652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E5E4-E6A9-4173-BC2E-E142DF75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CE844-F1E6-423A-96F4-D0D6B331CD98}"/>
              </a:ext>
            </a:extLst>
          </p:cNvPr>
          <p:cNvSpPr>
            <a:spLocks noGrp="1"/>
          </p:cNvSpPr>
          <p:nvPr>
            <p:ph sz="half" idx="1"/>
          </p:nvPr>
        </p:nvSpPr>
        <p:spPr>
          <a:xfrm>
            <a:off x="855008"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13DB9-D39D-4E7D-99C8-7CE93C4366E1}"/>
              </a:ext>
            </a:extLst>
          </p:cNvPr>
          <p:cNvSpPr>
            <a:spLocks noGrp="1"/>
          </p:cNvSpPr>
          <p:nvPr>
            <p:ph sz="half" idx="2"/>
          </p:nvPr>
        </p:nvSpPr>
        <p:spPr>
          <a:xfrm>
            <a:off x="6295965"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0A6B52-0503-4261-9705-335CBE4B4789}"/>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6/25/2023</a:t>
            </a:fld>
            <a:endParaRPr lang="en-US">
              <a:solidFill>
                <a:srgbClr val="353535"/>
              </a:solidFill>
            </a:endParaRPr>
          </a:p>
        </p:txBody>
      </p:sp>
      <p:sp>
        <p:nvSpPr>
          <p:cNvPr id="6" name="Footer Placeholder 5">
            <a:extLst>
              <a:ext uri="{FF2B5EF4-FFF2-40B4-BE49-F238E27FC236}">
                <a16:creationId xmlns:a16="http://schemas.microsoft.com/office/drawing/2014/main" id="{3C1C4123-0E46-4656-9E37-2052EE988958}"/>
              </a:ext>
            </a:extLst>
          </p:cNvPr>
          <p:cNvSpPr>
            <a:spLocks noGrp="1"/>
          </p:cNvSpPr>
          <p:nvPr>
            <p:ph type="ftr" sz="quarter" idx="11"/>
          </p:nvPr>
        </p:nvSpPr>
        <p:spPr/>
        <p:txBody>
          <a:bodyPr/>
          <a:lstStyle/>
          <a:p>
            <a:pPr defTabSz="932597"/>
            <a:endParaRPr lang="en-US">
              <a:solidFill>
                <a:srgbClr val="353535"/>
              </a:solidFill>
            </a:endParaRPr>
          </a:p>
        </p:txBody>
      </p:sp>
      <p:sp>
        <p:nvSpPr>
          <p:cNvPr id="7" name="Slide Number Placeholder 6">
            <a:extLst>
              <a:ext uri="{FF2B5EF4-FFF2-40B4-BE49-F238E27FC236}">
                <a16:creationId xmlns:a16="http://schemas.microsoft.com/office/drawing/2014/main" id="{EE04AFC4-7063-47B6-9783-4AEC264EE180}"/>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extLst>
      <p:ext uri="{BB962C8B-B14F-4D97-AF65-F5344CB8AC3E}">
        <p14:creationId xmlns:p14="http://schemas.microsoft.com/office/powerpoint/2010/main" val="27694125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42272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362572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5"/>
            <a:ext cx="8527440" cy="730183"/>
          </a:xfrm>
          <a:noFill/>
        </p:spPr>
        <p:txBody>
          <a:bodyPr lIns="0" tIns="109728" rIns="164592" bIns="109728">
            <a:noAutofit/>
          </a:bodyPr>
          <a:lstStyle>
            <a:lvl1pPr marL="0" indent="0">
              <a:spcBef>
                <a:spcPts val="0"/>
              </a:spcBef>
              <a:buNone/>
              <a:defRPr sz="2000"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41" y="449267"/>
            <a:ext cx="1206257" cy="258307"/>
          </a:xfrm>
          <a:prstGeom prst="rect">
            <a:avLst/>
          </a:prstGeom>
        </p:spPr>
      </p:pic>
    </p:spTree>
    <p:extLst>
      <p:ext uri="{BB962C8B-B14F-4D97-AF65-F5344CB8AC3E}">
        <p14:creationId xmlns:p14="http://schemas.microsoft.com/office/powerpoint/2010/main" val="1276192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50060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5" name="Group 4"/>
          <p:cNvGrpSpPr/>
          <p:nvPr userDrawn="1"/>
        </p:nvGrpSpPr>
        <p:grpSpPr>
          <a:xfrm>
            <a:off x="1154703" y="3330171"/>
            <a:ext cx="739524" cy="739524"/>
            <a:chOff x="1288669" y="3816312"/>
            <a:chExt cx="976066" cy="976066"/>
          </a:xfrm>
        </p:grpSpPr>
        <p:sp>
          <p:nvSpPr>
            <p:cNvPr id="6" name="Oval 5"/>
            <p:cNvSpPr/>
            <p:nvPr/>
          </p:nvSpPr>
          <p:spPr bwMode="auto">
            <a:xfrm>
              <a:off x="1288669" y="3816312"/>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a:stretch>
              <a:fillRect/>
            </a:stretch>
          </p:blipFill>
          <p:spPr>
            <a:xfrm>
              <a:off x="1462434" y="3995232"/>
              <a:ext cx="635794" cy="635794"/>
            </a:xfrm>
            <a:prstGeom prst="rect">
              <a:avLst/>
            </a:prstGeom>
          </p:spPr>
        </p:pic>
      </p:grpSp>
    </p:spTree>
    <p:extLst>
      <p:ext uri="{BB962C8B-B14F-4D97-AF65-F5344CB8AC3E}">
        <p14:creationId xmlns:p14="http://schemas.microsoft.com/office/powerpoint/2010/main" val="218359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grpSp>
        <p:nvGrpSpPr>
          <p:cNvPr id="13" name="Group 12"/>
          <p:cNvGrpSpPr>
            <a:grpSpLocks noChangeAspect="1"/>
          </p:cNvGrpSpPr>
          <p:nvPr userDrawn="1"/>
        </p:nvGrpSpPr>
        <p:grpSpPr>
          <a:xfrm>
            <a:off x="1154703" y="3327908"/>
            <a:ext cx="740664" cy="740664"/>
            <a:chOff x="804774" y="1723355"/>
            <a:chExt cx="976066" cy="976066"/>
          </a:xfrm>
        </p:grpSpPr>
        <p:sp>
          <p:nvSpPr>
            <p:cNvPr id="14" name="Oval 13"/>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a:blip r:embed="rId2"/>
            <a:stretch>
              <a:fillRect/>
            </a:stretch>
          </p:blipFill>
          <p:spPr>
            <a:xfrm>
              <a:off x="927347" y="2015288"/>
              <a:ext cx="730920" cy="392200"/>
            </a:xfrm>
            <a:prstGeom prst="rect">
              <a:avLst/>
            </a:prstGeom>
          </p:spPr>
        </p:pic>
      </p:gr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spTree>
    <p:extLst>
      <p:ext uri="{BB962C8B-B14F-4D97-AF65-F5344CB8AC3E}">
        <p14:creationId xmlns:p14="http://schemas.microsoft.com/office/powerpoint/2010/main" val="1679370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8" name="Group 7"/>
          <p:cNvGrpSpPr>
            <a:grpSpLocks noChangeAspect="1"/>
          </p:cNvGrpSpPr>
          <p:nvPr userDrawn="1"/>
        </p:nvGrpSpPr>
        <p:grpSpPr>
          <a:xfrm>
            <a:off x="1153563" y="3329031"/>
            <a:ext cx="740664" cy="740664"/>
            <a:chOff x="804774" y="1723355"/>
            <a:chExt cx="976066" cy="976066"/>
          </a:xfrm>
        </p:grpSpPr>
        <p:sp>
          <p:nvSpPr>
            <p:cNvPr id="9" name="Oval 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67853" y="2026846"/>
              <a:ext cx="649908" cy="369084"/>
            </a:xfrm>
            <a:prstGeom prst="rect">
              <a:avLst/>
            </a:prstGeom>
          </p:spPr>
        </p:pic>
      </p:grpSp>
    </p:spTree>
    <p:extLst>
      <p:ext uri="{BB962C8B-B14F-4D97-AF65-F5344CB8AC3E}">
        <p14:creationId xmlns:p14="http://schemas.microsoft.com/office/powerpoint/2010/main" val="1718221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23" name="Group 22"/>
          <p:cNvGrpSpPr/>
          <p:nvPr userDrawn="1"/>
        </p:nvGrpSpPr>
        <p:grpSpPr>
          <a:xfrm>
            <a:off x="804774" y="1723355"/>
            <a:ext cx="976066" cy="976066"/>
            <a:chOff x="804774" y="1723355"/>
            <a:chExt cx="976066" cy="976066"/>
          </a:xfrm>
        </p:grpSpPr>
        <p:sp>
          <p:nvSpPr>
            <p:cNvPr id="21" name="Oval 20"/>
            <p:cNvSpPr/>
            <p:nvPr userDrawn="1"/>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p:cNvPicPr>
              <a:picLocks noChangeAspect="1"/>
            </p:cNvPicPr>
            <p:nvPr userDrawn="1"/>
          </p:nvPicPr>
          <p:blipFill>
            <a:blip r:embed="rId2"/>
            <a:stretch>
              <a:fillRect/>
            </a:stretch>
          </p:blipFill>
          <p:spPr>
            <a:xfrm>
              <a:off x="978539" y="1889575"/>
              <a:ext cx="635794" cy="635794"/>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221568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9" name="Group 8"/>
          <p:cNvGrpSpPr>
            <a:grpSpLocks noChangeAspect="1"/>
          </p:cNvGrpSpPr>
          <p:nvPr userDrawn="1"/>
        </p:nvGrpSpPr>
        <p:grpSpPr>
          <a:xfrm>
            <a:off x="804773" y="1722185"/>
            <a:ext cx="978408" cy="978408"/>
            <a:chOff x="804774" y="1723355"/>
            <a:chExt cx="976066" cy="976066"/>
          </a:xfrm>
        </p:grpSpPr>
        <p:sp>
          <p:nvSpPr>
            <p:cNvPr id="10" name="Oval 9"/>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27347" y="1979748"/>
              <a:ext cx="730920" cy="392200"/>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3192485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grpSp>
        <p:nvGrpSpPr>
          <p:cNvPr id="14" name="Group 13"/>
          <p:cNvGrpSpPr>
            <a:grpSpLocks noChangeAspect="1"/>
          </p:cNvGrpSpPr>
          <p:nvPr userDrawn="1"/>
        </p:nvGrpSpPr>
        <p:grpSpPr>
          <a:xfrm>
            <a:off x="779373" y="1721013"/>
            <a:ext cx="978408" cy="978408"/>
            <a:chOff x="804774" y="1723355"/>
            <a:chExt cx="976066" cy="976066"/>
          </a:xfrm>
        </p:grpSpPr>
        <p:sp>
          <p:nvSpPr>
            <p:cNvPr id="17" name="Oval 16"/>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p:nvPicPr>
          <p:blipFill>
            <a:blip r:embed="rId2"/>
            <a:stretch>
              <a:fillRect/>
            </a:stretch>
          </p:blipFill>
          <p:spPr>
            <a:xfrm>
              <a:off x="967853" y="2026846"/>
              <a:ext cx="649908" cy="369084"/>
            </a:xfrm>
            <a:prstGeom prst="rect">
              <a:avLst/>
            </a:prstGeom>
          </p:spPr>
        </p:pic>
      </p:gr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1846805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3"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4"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3"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8"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9"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2400418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42"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P spid="19" grpId="0">
        <p:tmplLst>
          <p:tmpl>
            <p:tnLst>
              <p:par>
                <p:cTn presetID="42"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Device layout 1">
    <p:spTree>
      <p:nvGrpSpPr>
        <p:cNvPr id="1" name=""/>
        <p:cNvGrpSpPr/>
        <p:nvPr/>
      </p:nvGrpSpPr>
      <p:grpSpPr>
        <a:xfrm>
          <a:off x="0" y="0"/>
          <a:ext cx="0" cy="0"/>
          <a:chOff x="0" y="0"/>
          <a:chExt cx="0" cy="0"/>
        </a:xfrm>
      </p:grpSpPr>
      <p:grpSp>
        <p:nvGrpSpPr>
          <p:cNvPr id="2" name="Group 1"/>
          <p:cNvGrpSpPr/>
          <p:nvPr userDrawn="1"/>
        </p:nvGrpSpPr>
        <p:grpSpPr>
          <a:xfrm>
            <a:off x="808591" y="462605"/>
            <a:ext cx="758952" cy="758952"/>
            <a:chOff x="758451" y="-1743337"/>
            <a:chExt cx="976066" cy="976066"/>
          </a:xfrm>
        </p:grpSpPr>
        <p:sp>
          <p:nvSpPr>
            <p:cNvPr id="18" name="Oval 17"/>
            <p:cNvSpPr/>
            <p:nvPr userDrawn="1"/>
          </p:nvSpPr>
          <p:spPr bwMode="auto">
            <a:xfrm>
              <a:off x="758451" y="-1743337"/>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userDrawn="1"/>
          </p:nvPicPr>
          <p:blipFill>
            <a:blip r:embed="rId2"/>
            <a:stretch>
              <a:fillRect/>
            </a:stretch>
          </p:blipFill>
          <p:spPr>
            <a:xfrm>
              <a:off x="932216" y="-1564417"/>
              <a:ext cx="635794" cy="635794"/>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6"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7"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1"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2"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371867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21" grpId="0">
        <p:tmplLst>
          <p:tmpl>
            <p:tnLst>
              <p:par>
                <p:cTn presetID="42"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p:tmplLst>
          <p:tmpl>
            <p:tnLst>
              <p:par>
                <p:cTn presetID="42"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Device layout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3"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grpSp>
        <p:nvGrpSpPr>
          <p:cNvPr id="18" name="Group 17"/>
          <p:cNvGrpSpPr>
            <a:grpSpLocks noChangeAspect="1"/>
          </p:cNvGrpSpPr>
          <p:nvPr userDrawn="1"/>
        </p:nvGrpSpPr>
        <p:grpSpPr>
          <a:xfrm>
            <a:off x="808591" y="462605"/>
            <a:ext cx="758952" cy="758952"/>
            <a:chOff x="804774" y="1723355"/>
            <a:chExt cx="976066" cy="976066"/>
          </a:xfrm>
        </p:grpSpPr>
        <p:sp>
          <p:nvSpPr>
            <p:cNvPr id="19" name="Oval 1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p:cNvPicPr>
              <a:picLocks noChangeAspect="1"/>
            </p:cNvPicPr>
            <p:nvPr/>
          </p:nvPicPr>
          <p:blipFill>
            <a:blip r:embed="rId2"/>
            <a:stretch>
              <a:fillRect/>
            </a:stretch>
          </p:blipFill>
          <p:spPr>
            <a:xfrm>
              <a:off x="927347" y="1979748"/>
              <a:ext cx="730920" cy="392200"/>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3"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598753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bldP spid="23" grpId="0">
        <p:tmplLst>
          <p:tmpl>
            <p:tnLst>
              <p:par>
                <p:cTn presetID="42"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627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lkin (event nam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353535"/>
                </a:solidFill>
              </a:endParaRP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4630" y="493939"/>
            <a:ext cx="6959571" cy="1325880"/>
          </a:xfrm>
          <a:prstGeom prst="rect">
            <a:avLst/>
          </a:prstGeom>
        </p:spPr>
      </p:pic>
    </p:spTree>
  </p:cSld>
  <p:clrMapOvr>
    <a:masterClrMapping/>
  </p:clrMapOvr>
  <p:transition>
    <p:fade/>
  </p:transition>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6" y="4395789"/>
            <a:ext cx="12433300" cy="2601913"/>
          </a:xfrm>
          <a:prstGeom prst="rect">
            <a:avLst/>
          </a:prstGeom>
          <a:solidFill>
            <a:srgbClr val="4DA0E2"/>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1" y="5843588"/>
            <a:ext cx="12433301" cy="1154113"/>
          </a:xfrm>
          <a:prstGeom prst="rect">
            <a:avLst/>
          </a:prstGeom>
          <a:solidFill>
            <a:srgbClr val="00188F"/>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3286" y="6696086"/>
            <a:ext cx="3549904"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7" y="4395790"/>
            <a:ext cx="12433300" cy="2601913"/>
          </a:xfrm>
          <a:prstGeom prst="rect">
            <a:avLst/>
          </a:prstGeom>
          <a:solidFill>
            <a:srgbClr val="4DA0E2"/>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2" y="5843588"/>
            <a:ext cx="12433301" cy="1154113"/>
          </a:xfrm>
          <a:prstGeom prst="rect">
            <a:avLst/>
          </a:prstGeom>
          <a:solidFill>
            <a:srgbClr val="00188F"/>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7" y="3409952"/>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7" y="4395790"/>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6556" y="6696184"/>
            <a:ext cx="3543363"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fidentiality Slide">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5" name="Group 4"/>
          <p:cNvGrpSpPr/>
          <p:nvPr userDrawn="1"/>
        </p:nvGrpSpPr>
        <p:grpSpPr>
          <a:xfrm>
            <a:off x="1154703" y="3330171"/>
            <a:ext cx="739524" cy="739524"/>
            <a:chOff x="1288669" y="3816312"/>
            <a:chExt cx="976066" cy="976066"/>
          </a:xfrm>
        </p:grpSpPr>
        <p:sp>
          <p:nvSpPr>
            <p:cNvPr id="6" name="Oval 5"/>
            <p:cNvSpPr/>
            <p:nvPr/>
          </p:nvSpPr>
          <p:spPr bwMode="auto">
            <a:xfrm>
              <a:off x="1288669" y="3816312"/>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a:stretch>
              <a:fillRect/>
            </a:stretch>
          </p:blipFill>
          <p:spPr>
            <a:xfrm>
              <a:off x="1462434" y="3995232"/>
              <a:ext cx="635794" cy="635794"/>
            </a:xfrm>
            <a:prstGeom prst="rect">
              <a:avLst/>
            </a:prstGeom>
          </p:spPr>
        </p:pic>
      </p:grpSp>
    </p:spTree>
    <p:extLst>
      <p:ext uri="{BB962C8B-B14F-4D97-AF65-F5344CB8AC3E}">
        <p14:creationId xmlns:p14="http://schemas.microsoft.com/office/powerpoint/2010/main" val="856158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200"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7315200"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6" y="3410197"/>
            <a:ext cx="12435840" cy="3104213"/>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072531"/>
            <a:ext cx="5486399" cy="849463"/>
          </a:xfrm>
        </p:spPr>
        <p:txBody>
          <a:bodyPr anchor="ctr">
            <a:spAutoFit/>
          </a:bodyPr>
          <a:lstStyle>
            <a:lvl1pPr>
              <a:defRPr sz="47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1"/>
            <a:ext cx="6995160" cy="6995160"/>
          </a:xfrm>
          <a:prstGeom prst="rect">
            <a:avLst/>
          </a:prstGeom>
        </p:spPr>
      </p:pic>
    </p:spTree>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grpSp>
        <p:nvGrpSpPr>
          <p:cNvPr id="13" name="Group 12"/>
          <p:cNvGrpSpPr>
            <a:grpSpLocks noChangeAspect="1"/>
          </p:cNvGrpSpPr>
          <p:nvPr userDrawn="1"/>
        </p:nvGrpSpPr>
        <p:grpSpPr>
          <a:xfrm>
            <a:off x="1154703" y="3327908"/>
            <a:ext cx="740664" cy="740664"/>
            <a:chOff x="804774" y="1723355"/>
            <a:chExt cx="976066" cy="976066"/>
          </a:xfrm>
        </p:grpSpPr>
        <p:sp>
          <p:nvSpPr>
            <p:cNvPr id="14" name="Oval 13"/>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a:blip r:embed="rId2"/>
            <a:stretch>
              <a:fillRect/>
            </a:stretch>
          </p:blipFill>
          <p:spPr>
            <a:xfrm>
              <a:off x="927347" y="2015288"/>
              <a:ext cx="730920" cy="392200"/>
            </a:xfrm>
            <a:prstGeom prst="rect">
              <a:avLst/>
            </a:prstGeom>
          </p:spPr>
        </p:pic>
      </p:gr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spTree>
    <p:extLst>
      <p:ext uri="{BB962C8B-B14F-4D97-AF65-F5344CB8AC3E}">
        <p14:creationId xmlns:p14="http://schemas.microsoft.com/office/powerpoint/2010/main" val="1670857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solidFill>
                  <a:schemeClr val="bg1"/>
                </a:solidFill>
              </a:defRPr>
            </a:lvl1pPr>
            <a:lvl2pPr marL="0" indent="0">
              <a:buFontTx/>
              <a:buNone/>
              <a:defRPr sz="2000">
                <a:solidFill>
                  <a:schemeClr val="bg1"/>
                </a:solidFill>
              </a:defRPr>
            </a:lvl2pPr>
            <a:lvl3pPr marL="228513" indent="0">
              <a:buNone/>
              <a:defRPr>
                <a:solidFill>
                  <a:schemeClr val="bg1"/>
                </a:solidFill>
              </a:defRPr>
            </a:lvl3pPr>
            <a:lvl4pPr marL="457024" indent="0">
              <a:buNone/>
              <a:defRPr>
                <a:solidFill>
                  <a:schemeClr val="bg1"/>
                </a:solidFill>
              </a:defRPr>
            </a:lvl4pPr>
            <a:lvl5pPr marL="685537"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8" name="Group 7"/>
          <p:cNvGrpSpPr>
            <a:grpSpLocks noChangeAspect="1"/>
          </p:cNvGrpSpPr>
          <p:nvPr userDrawn="1"/>
        </p:nvGrpSpPr>
        <p:grpSpPr>
          <a:xfrm>
            <a:off x="1153563" y="3329031"/>
            <a:ext cx="740664" cy="740664"/>
            <a:chOff x="804774" y="1723355"/>
            <a:chExt cx="976066" cy="976066"/>
          </a:xfrm>
        </p:grpSpPr>
        <p:sp>
          <p:nvSpPr>
            <p:cNvPr id="9" name="Oval 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67853" y="2026846"/>
              <a:ext cx="649908" cy="369084"/>
            </a:xfrm>
            <a:prstGeom prst="rect">
              <a:avLst/>
            </a:prstGeom>
          </p:spPr>
        </p:pic>
      </p:grpSp>
    </p:spTree>
    <p:extLst>
      <p:ext uri="{BB962C8B-B14F-4D97-AF65-F5344CB8AC3E}">
        <p14:creationId xmlns:p14="http://schemas.microsoft.com/office/powerpoint/2010/main" val="1840635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77"/>
            <a:ext cx="7315200"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7315200" cy="738664"/>
          </a:xfrm>
          <a:noFill/>
        </p:spPr>
        <p:txBody>
          <a:bodyPr wrap="square"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6"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7" y="3410198"/>
            <a:ext cx="12435840" cy="3104213"/>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3072531"/>
            <a:ext cx="5486399" cy="849463"/>
          </a:xfrm>
        </p:spPr>
        <p:txBody>
          <a:bodyPr anchor="ctr">
            <a:spAutoFit/>
          </a:bodyPr>
          <a:lstStyle>
            <a:lvl1pPr>
              <a:defRPr sz="4798"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Tree>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itle 1"/>
          <p:cNvSpPr>
            <a:spLocks noGrp="1"/>
          </p:cNvSpPr>
          <p:nvPr>
            <p:ph type="title"/>
          </p:nvPr>
        </p:nvSpPr>
        <p:spPr>
          <a:xfrm>
            <a:off x="274640" y="295274"/>
            <a:ext cx="5486399" cy="1620054"/>
          </a:xfrm>
        </p:spPr>
        <p:txBody>
          <a:bodyPr/>
          <a:lstStyle>
            <a:lvl1pPr>
              <a:defRPr>
                <a:solidFill>
                  <a:schemeClr val="bg1"/>
                </a:solidFill>
              </a:defRPr>
            </a:lvl1pPr>
          </a:lstStyle>
          <a:p>
            <a:r>
              <a:rPr lang="en-US"/>
              <a:t>Click to edit Master title style</a:t>
            </a:r>
          </a:p>
        </p:txBody>
      </p:sp>
      <p:sp>
        <p:nvSpPr>
          <p:cNvPr id="6" name="Text Placeholder 3"/>
          <p:cNvSpPr>
            <a:spLocks noGrp="1"/>
          </p:cNvSpPr>
          <p:nvPr>
            <p:ph type="body" sz="quarter" idx="11"/>
          </p:nvPr>
        </p:nvSpPr>
        <p:spPr>
          <a:xfrm>
            <a:off x="274640" y="1915328"/>
            <a:ext cx="5486399" cy="1985506"/>
          </a:xfrm>
        </p:spPr>
        <p:txBody>
          <a:bodyPr wrap="square">
            <a:spAutoFit/>
          </a:bodyPr>
          <a:lstStyle>
            <a:lvl1pPr marL="0" indent="0">
              <a:spcBef>
                <a:spcPts val="1224"/>
              </a:spcBef>
              <a:buClr>
                <a:schemeClr val="tx1"/>
              </a:buClr>
              <a:buFontTx/>
              <a:buNone/>
              <a:defRPr sz="3198">
                <a:solidFill>
                  <a:schemeClr val="bg1"/>
                </a:solidFill>
              </a:defRPr>
            </a:lvl1pPr>
            <a:lvl2pPr marL="297857" indent="0">
              <a:buFontTx/>
              <a:buNone/>
              <a:defRPr sz="2400">
                <a:solidFill>
                  <a:schemeClr val="bg1"/>
                </a:solidFill>
              </a:defRPr>
            </a:lvl2pPr>
            <a:lvl3pPr marL="530962" indent="0">
              <a:buFontTx/>
              <a:buNone/>
              <a:tabLst/>
              <a:defRPr sz="2000">
                <a:solidFill>
                  <a:schemeClr val="bg1"/>
                </a:solidFill>
              </a:defRPr>
            </a:lvl3pPr>
            <a:lvl4pPr marL="699315" indent="0">
              <a:buFontTx/>
              <a:buNone/>
              <a:defRPr>
                <a:solidFill>
                  <a:schemeClr val="bg1"/>
                </a:solidFill>
              </a:defRPr>
            </a:lvl4pPr>
            <a:lvl5pPr marL="880619" indent="0">
              <a:buFontTx/>
              <a:buNone/>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8"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2"/>
            <a:ext cx="6995160" cy="6995160"/>
          </a:xfrm>
          <a:prstGeom prst="rect">
            <a:avLst/>
          </a:prstGeom>
        </p:spPr>
      </p:pic>
    </p:spTree>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14"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2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38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24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59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28" tIns="182828" rIns="182828" bIns="182828" numCol="1" anchor="t" anchorCtr="0" compatLnSpc="1">
            <a:prstTxWarp prst="textNoShape">
              <a:avLst/>
            </a:prstTxWarp>
            <a:spAutoFit/>
          </a:bodyPr>
          <a:lstStyle/>
          <a:p>
            <a:pPr defTabSz="931932"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23" name="Group 22"/>
          <p:cNvGrpSpPr/>
          <p:nvPr userDrawn="1"/>
        </p:nvGrpSpPr>
        <p:grpSpPr>
          <a:xfrm>
            <a:off x="804774" y="1723355"/>
            <a:ext cx="976066" cy="976066"/>
            <a:chOff x="804774" y="1723355"/>
            <a:chExt cx="976066" cy="976066"/>
          </a:xfrm>
        </p:grpSpPr>
        <p:sp>
          <p:nvSpPr>
            <p:cNvPr id="21" name="Oval 20"/>
            <p:cNvSpPr/>
            <p:nvPr userDrawn="1"/>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p:cNvPicPr>
              <a:picLocks noChangeAspect="1"/>
            </p:cNvPicPr>
            <p:nvPr userDrawn="1"/>
          </p:nvPicPr>
          <p:blipFill>
            <a:blip r:embed="rId2"/>
            <a:stretch>
              <a:fillRect/>
            </a:stretch>
          </p:blipFill>
          <p:spPr>
            <a:xfrm>
              <a:off x="978539" y="1889575"/>
              <a:ext cx="635794" cy="635794"/>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1978654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207278" y="0"/>
            <a:ext cx="11192829" cy="854886"/>
          </a:xfrm>
        </p:spPr>
        <p:txBody>
          <a:bodyPr anchor="t">
            <a:noAutofit/>
          </a:bodyPr>
          <a:lstStyle>
            <a:lvl1pPr algn="l">
              <a:tabLst/>
              <a:defRPr sz="3672" baseline="0">
                <a:solidFill>
                  <a:schemeClr val="bg1"/>
                </a:solidFill>
                <a:latin typeface="Segoe UI" pitchFamily="34" charset="0"/>
                <a:ea typeface="Segoe UI" pitchFamily="34" charset="0"/>
                <a:cs typeface="Segoe UI" pitchFamily="34" charset="0"/>
              </a:defRPr>
            </a:lvl1pPr>
          </a:lstStyle>
          <a:p>
            <a:r>
              <a:rPr lang="en-US"/>
              <a:t>Click to edit Master title style</a:t>
            </a:r>
          </a:p>
        </p:txBody>
      </p:sp>
      <p:sp>
        <p:nvSpPr>
          <p:cNvPr id="10" name="Content Placeholder 2"/>
          <p:cNvSpPr>
            <a:spLocks noGrp="1"/>
          </p:cNvSpPr>
          <p:nvPr>
            <p:ph idx="1"/>
          </p:nvPr>
        </p:nvSpPr>
        <p:spPr>
          <a:xfrm>
            <a:off x="310912" y="1787492"/>
            <a:ext cx="11711014" cy="2805896"/>
          </a:xfrm>
        </p:spPr>
        <p:txBody>
          <a:bodyPr/>
          <a:lstStyle>
            <a:lvl1pPr marL="349522" indent="-349522">
              <a:buSzPct val="67000"/>
              <a:buFontTx/>
              <a:buBlip>
                <a:blip r:embed="rId2"/>
              </a:buBlip>
              <a:defRPr>
                <a:latin typeface="Segoe UI" pitchFamily="34" charset="0"/>
                <a:ea typeface="Segoe UI" pitchFamily="34" charset="0"/>
                <a:cs typeface="Segoe UI" pitchFamily="34" charset="0"/>
              </a:defRPr>
            </a:lvl1pPr>
            <a:lvl2pPr marL="640791" indent="-289653">
              <a:buSzPct val="67000"/>
              <a:buFontTx/>
              <a:buBlip>
                <a:blip r:embed="rId2"/>
              </a:buBlip>
              <a:defRPr sz="2958">
                <a:latin typeface="Segoe UI" pitchFamily="34" charset="0"/>
                <a:ea typeface="Segoe UI" pitchFamily="34" charset="0"/>
                <a:cs typeface="Segoe UI" pitchFamily="34" charset="0"/>
              </a:defRPr>
            </a:lvl2pPr>
            <a:lvl3pPr marL="932060" indent="-291268">
              <a:buSzPct val="67000"/>
              <a:buFontTx/>
              <a:buBlip>
                <a:blip r:embed="rId2"/>
              </a:buBlip>
              <a:defRPr sz="2652">
                <a:latin typeface="Segoe UI" pitchFamily="34" charset="0"/>
                <a:ea typeface="Segoe UI" pitchFamily="34" charset="0"/>
                <a:cs typeface="Segoe UI" pitchFamily="34" charset="0"/>
              </a:defRPr>
            </a:lvl3pPr>
            <a:lvl4pPr marL="1223328" indent="-291268">
              <a:buSzPct val="67000"/>
              <a:buFontTx/>
              <a:buBlip>
                <a:blip r:embed="rId2"/>
              </a:buBlip>
              <a:defRPr sz="2346">
                <a:latin typeface="Segoe UI" pitchFamily="34" charset="0"/>
                <a:ea typeface="Segoe UI" pitchFamily="34" charset="0"/>
                <a:cs typeface="Segoe UI" pitchFamily="34" charset="0"/>
              </a:defRPr>
            </a:lvl4pPr>
            <a:lvl5pPr marL="1453106" indent="-229778">
              <a:buSzPct val="67000"/>
              <a:buFontTx/>
              <a:buBlip>
                <a:blip r:embed="rId2"/>
              </a:buBlip>
              <a:defRPr sz="2142">
                <a:latin typeface="Segoe UI" pitchFamily="34" charset="0"/>
                <a:ea typeface="Segoe UI" pitchFamily="34" charset="0"/>
                <a:cs typeface="Segoe UI" pitchFamily="34" charset="0"/>
              </a:defRPr>
            </a:lvl5pPr>
            <a:lvl6pPr marL="1634340" indent="-181234">
              <a:buSzPct val="67000"/>
              <a:buFontTx/>
              <a:buBlip>
                <a:blip r:embed="rId2"/>
              </a:buBlip>
              <a:defRPr sz="1938">
                <a:latin typeface="Segoe UI" pitchFamily="34" charset="0"/>
                <a:ea typeface="Segoe UI" pitchFamily="34" charset="0"/>
                <a:cs typeface="Segoe UI"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Date Placeholder 3"/>
          <p:cNvSpPr>
            <a:spLocks noGrp="1"/>
          </p:cNvSpPr>
          <p:nvPr>
            <p:ph type="dt" sz="half" idx="10"/>
          </p:nvPr>
        </p:nvSpPr>
        <p:spPr>
          <a:xfrm>
            <a:off x="621824" y="6482894"/>
            <a:ext cx="2901844" cy="372394"/>
          </a:xfrm>
          <a:prstGeom prst="rect">
            <a:avLst/>
          </a:prstGeom>
        </p:spPr>
        <p:txBody>
          <a:bodyPr/>
          <a:lstStyle>
            <a:lvl1pPr>
              <a:defRPr>
                <a:latin typeface="Arial" pitchFamily="34" charset="0"/>
                <a:cs typeface="Arial" pitchFamily="34" charset="0"/>
              </a:defRPr>
            </a:lvl1pPr>
          </a:lstStyle>
          <a:p>
            <a:pPr defTabSz="932060">
              <a:defRPr/>
            </a:pPr>
            <a:fld id="{CBAF81EE-1466-4A36-AFA8-EF49791ECF76}" type="datetime1">
              <a:rPr lang="en-US" smtClean="0">
                <a:solidFill>
                  <a:srgbClr val="505050"/>
                </a:solidFill>
              </a:rPr>
              <a:pPr defTabSz="932060">
                <a:defRPr/>
              </a:pPr>
              <a:t>6/25/2023</a:t>
            </a:fld>
            <a:endParaRPr lang="en-US">
              <a:solidFill>
                <a:srgbClr val="505050"/>
              </a:solidFill>
            </a:endParaRPr>
          </a:p>
        </p:txBody>
      </p:sp>
      <p:sp>
        <p:nvSpPr>
          <p:cNvPr id="5" name="Footer Placeholder 4"/>
          <p:cNvSpPr>
            <a:spLocks noGrp="1"/>
          </p:cNvSpPr>
          <p:nvPr>
            <p:ph type="ftr" sz="quarter" idx="11"/>
          </p:nvPr>
        </p:nvSpPr>
        <p:spPr>
          <a:xfrm>
            <a:off x="4249130" y="6482894"/>
            <a:ext cx="3938217" cy="372394"/>
          </a:xfrm>
          <a:prstGeom prst="rect">
            <a:avLst/>
          </a:prstGeom>
        </p:spPr>
        <p:txBody>
          <a:bodyPr/>
          <a:lstStyle>
            <a:lvl1pPr>
              <a:defRPr>
                <a:latin typeface="Arial" pitchFamily="34" charset="0"/>
                <a:cs typeface="Arial" pitchFamily="34" charset="0"/>
              </a:defRPr>
            </a:lvl1pPr>
          </a:lstStyle>
          <a:p>
            <a:pPr defTabSz="932060">
              <a:defRPr/>
            </a:pPr>
            <a:endParaRPr lang="en-US">
              <a:solidFill>
                <a:srgbClr val="505050"/>
              </a:solidFill>
            </a:endParaRPr>
          </a:p>
        </p:txBody>
      </p:sp>
      <p:sp>
        <p:nvSpPr>
          <p:cNvPr id="6" name="Slide Number Placeholder 5"/>
          <p:cNvSpPr>
            <a:spLocks noGrp="1"/>
          </p:cNvSpPr>
          <p:nvPr>
            <p:ph type="sldNum" sz="quarter" idx="12"/>
          </p:nvPr>
        </p:nvSpPr>
        <p:spPr>
          <a:xfrm>
            <a:off x="9327357" y="6544420"/>
            <a:ext cx="2901844" cy="372394"/>
          </a:xfrm>
          <a:prstGeom prst="rect">
            <a:avLst/>
          </a:prstGeom>
        </p:spPr>
        <p:txBody>
          <a:bodyPr/>
          <a:lstStyle>
            <a:lvl1pPr>
              <a:defRPr>
                <a:solidFill>
                  <a:schemeClr val="accent4">
                    <a:lumMod val="40000"/>
                    <a:lumOff val="60000"/>
                  </a:schemeClr>
                </a:solidFill>
                <a:latin typeface="Arial" pitchFamily="34" charset="0"/>
                <a:cs typeface="Arial" pitchFamily="34" charset="0"/>
              </a:defRPr>
            </a:lvl1pPr>
          </a:lstStyle>
          <a:p>
            <a:pPr defTabSz="932060">
              <a:defRPr/>
            </a:pPr>
            <a:fld id="{A8D3BC05-5762-4FDE-9E23-6E6C609B133E}" type="slidenum">
              <a:rPr lang="en-US" smtClean="0">
                <a:solidFill>
                  <a:srgbClr val="00188F">
                    <a:lumMod val="40000"/>
                    <a:lumOff val="60000"/>
                  </a:srgbClr>
                </a:solidFill>
              </a:rPr>
              <a:pPr defTabSz="932060">
                <a:defRPr/>
              </a:pPr>
              <a:t>‹#›</a:t>
            </a:fld>
            <a:endParaRPr lang="en-US">
              <a:solidFill>
                <a:srgbClr val="00188F">
                  <a:lumMod val="40000"/>
                  <a:lumOff val="60000"/>
                </a:srgb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958C-06B3-4E6B-AFD0-27B0DE66BFD5}"/>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EB5EF62E-04B0-47C1-A897-096B47BDF139}"/>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5CB08E98-2B98-4BDF-A90A-4314306CF6DF}"/>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6/25/2023</a:t>
            </a:fld>
            <a:endParaRPr lang="en-US">
              <a:solidFill>
                <a:srgbClr val="353535"/>
              </a:solidFill>
            </a:endParaRPr>
          </a:p>
        </p:txBody>
      </p:sp>
      <p:sp>
        <p:nvSpPr>
          <p:cNvPr id="5" name="Footer Placeholder 4">
            <a:extLst>
              <a:ext uri="{FF2B5EF4-FFF2-40B4-BE49-F238E27FC236}">
                <a16:creationId xmlns:a16="http://schemas.microsoft.com/office/drawing/2014/main" id="{CEDF7A67-99B5-48EB-B222-3EAF36B0E35B}"/>
              </a:ext>
            </a:extLst>
          </p:cNvPr>
          <p:cNvSpPr>
            <a:spLocks noGrp="1"/>
          </p:cNvSpPr>
          <p:nvPr>
            <p:ph type="ftr" sz="quarter" idx="11"/>
          </p:nvPr>
        </p:nvSpPr>
        <p:spPr/>
        <p:txBody>
          <a:bodyPr/>
          <a:lstStyle/>
          <a:p>
            <a:pPr defTabSz="932597"/>
            <a:endParaRPr lang="en-US">
              <a:solidFill>
                <a:srgbClr val="353535"/>
              </a:solidFill>
            </a:endParaRPr>
          </a:p>
        </p:txBody>
      </p:sp>
      <p:sp>
        <p:nvSpPr>
          <p:cNvPr id="6" name="Slide Number Placeholder 5">
            <a:extLst>
              <a:ext uri="{FF2B5EF4-FFF2-40B4-BE49-F238E27FC236}">
                <a16:creationId xmlns:a16="http://schemas.microsoft.com/office/drawing/2014/main" id="{1114D1AD-D858-4DDE-A62A-FC92F6EBF017}"/>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E5E4-E6A9-4173-BC2E-E142DF75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CE844-F1E6-423A-96F4-D0D6B331CD98}"/>
              </a:ext>
            </a:extLst>
          </p:cNvPr>
          <p:cNvSpPr>
            <a:spLocks noGrp="1"/>
          </p:cNvSpPr>
          <p:nvPr>
            <p:ph sz="half" idx="1"/>
          </p:nvPr>
        </p:nvSpPr>
        <p:spPr>
          <a:xfrm>
            <a:off x="855008"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13DB9-D39D-4E7D-99C8-7CE93C4366E1}"/>
              </a:ext>
            </a:extLst>
          </p:cNvPr>
          <p:cNvSpPr>
            <a:spLocks noGrp="1"/>
          </p:cNvSpPr>
          <p:nvPr>
            <p:ph sz="half" idx="2"/>
          </p:nvPr>
        </p:nvSpPr>
        <p:spPr>
          <a:xfrm>
            <a:off x="6295965"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0A6B52-0503-4261-9705-335CBE4B4789}"/>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6/25/2023</a:t>
            </a:fld>
            <a:endParaRPr lang="en-US">
              <a:solidFill>
                <a:srgbClr val="353535"/>
              </a:solidFill>
            </a:endParaRPr>
          </a:p>
        </p:txBody>
      </p:sp>
      <p:sp>
        <p:nvSpPr>
          <p:cNvPr id="6" name="Footer Placeholder 5">
            <a:extLst>
              <a:ext uri="{FF2B5EF4-FFF2-40B4-BE49-F238E27FC236}">
                <a16:creationId xmlns:a16="http://schemas.microsoft.com/office/drawing/2014/main" id="{3C1C4123-0E46-4656-9E37-2052EE988958}"/>
              </a:ext>
            </a:extLst>
          </p:cNvPr>
          <p:cNvSpPr>
            <a:spLocks noGrp="1"/>
          </p:cNvSpPr>
          <p:nvPr>
            <p:ph type="ftr" sz="quarter" idx="11"/>
          </p:nvPr>
        </p:nvSpPr>
        <p:spPr/>
        <p:txBody>
          <a:bodyPr/>
          <a:lstStyle/>
          <a:p>
            <a:pPr defTabSz="932597"/>
            <a:endParaRPr lang="en-US">
              <a:solidFill>
                <a:srgbClr val="353535"/>
              </a:solidFill>
            </a:endParaRPr>
          </a:p>
        </p:txBody>
      </p:sp>
      <p:sp>
        <p:nvSpPr>
          <p:cNvPr id="7" name="Slide Number Placeholder 6">
            <a:extLst>
              <a:ext uri="{FF2B5EF4-FFF2-40B4-BE49-F238E27FC236}">
                <a16:creationId xmlns:a16="http://schemas.microsoft.com/office/drawing/2014/main" id="{EE04AFC4-7063-47B6-9783-4AEC264EE180}"/>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95914" y="597747"/>
            <a:ext cx="1393840" cy="298433"/>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8920" y="1193732"/>
            <a:ext cx="11837321" cy="5501259"/>
          </a:xfrm>
          <a:prstGeom prst="rect">
            <a:avLst/>
          </a:prstGeom>
          <a:solidFill>
            <a:srgbClr val="194A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907610" y="3136130"/>
            <a:ext cx="2368037" cy="1458018"/>
          </a:xfrm>
          <a:prstGeom prst="rect">
            <a:avLst/>
          </a:prstGeom>
        </p:spPr>
        <p:txBody>
          <a:bodyPr wrap="square" lIns="0" tIns="0" rIns="0" bIns="0">
            <a:spAutoFit/>
          </a:bodyPr>
          <a:lstStyle/>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Engage.</a:t>
            </a:r>
          </a:p>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Exchange.</a:t>
            </a:r>
          </a:p>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sp>
        <p:nvSpPr>
          <p:cNvPr id="6" name="Freeform 5">
            <a:extLst>
              <a:ext uri="{FF2B5EF4-FFF2-40B4-BE49-F238E27FC236}">
                <a16:creationId xmlns:a16="http://schemas.microsoft.com/office/drawing/2014/main" id="{6072505D-B776-48EF-8209-D3B00EE7446D}"/>
              </a:ext>
            </a:extLst>
          </p:cNvPr>
          <p:cNvSpPr>
            <a:spLocks/>
          </p:cNvSpPr>
          <p:nvPr userDrawn="1"/>
        </p:nvSpPr>
        <p:spPr bwMode="auto">
          <a:xfrm>
            <a:off x="9432613" y="3791941"/>
            <a:ext cx="542476" cy="995749"/>
          </a:xfrm>
          <a:custGeom>
            <a:avLst/>
            <a:gdLst>
              <a:gd name="T0" fmla="*/ 335 w 335"/>
              <a:gd name="T1" fmla="*/ 432 h 615"/>
              <a:gd name="T2" fmla="*/ 0 w 335"/>
              <a:gd name="T3" fmla="*/ 615 h 615"/>
              <a:gd name="T4" fmla="*/ 0 w 335"/>
              <a:gd name="T5" fmla="*/ 183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3"/>
                </a:lnTo>
                <a:lnTo>
                  <a:pt x="335" y="0"/>
                </a:lnTo>
                <a:lnTo>
                  <a:pt x="335" y="432"/>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7" name="Freeform 6">
            <a:extLst>
              <a:ext uri="{FF2B5EF4-FFF2-40B4-BE49-F238E27FC236}">
                <a16:creationId xmlns:a16="http://schemas.microsoft.com/office/drawing/2014/main" id="{DAB048E1-261F-4FA0-BD85-A43B774B0DA7}"/>
              </a:ext>
            </a:extLst>
          </p:cNvPr>
          <p:cNvSpPr>
            <a:spLocks/>
          </p:cNvSpPr>
          <p:nvPr userDrawn="1"/>
        </p:nvSpPr>
        <p:spPr bwMode="auto">
          <a:xfrm>
            <a:off x="9975089" y="3791941"/>
            <a:ext cx="542476" cy="995749"/>
          </a:xfrm>
          <a:custGeom>
            <a:avLst/>
            <a:gdLst>
              <a:gd name="T0" fmla="*/ 0 w 335"/>
              <a:gd name="T1" fmla="*/ 432 h 615"/>
              <a:gd name="T2" fmla="*/ 335 w 335"/>
              <a:gd name="T3" fmla="*/ 615 h 615"/>
              <a:gd name="T4" fmla="*/ 335 w 335"/>
              <a:gd name="T5" fmla="*/ 183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3"/>
                </a:lnTo>
                <a:lnTo>
                  <a:pt x="0" y="0"/>
                </a:lnTo>
                <a:lnTo>
                  <a:pt x="0" y="432"/>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8" name="Freeform 7">
            <a:extLst>
              <a:ext uri="{FF2B5EF4-FFF2-40B4-BE49-F238E27FC236}">
                <a16:creationId xmlns:a16="http://schemas.microsoft.com/office/drawing/2014/main" id="{D6AE2091-A22F-41E2-A7B2-EA573798D703}"/>
              </a:ext>
            </a:extLst>
          </p:cNvPr>
          <p:cNvSpPr>
            <a:spLocks/>
          </p:cNvSpPr>
          <p:nvPr userDrawn="1"/>
        </p:nvSpPr>
        <p:spPr bwMode="auto">
          <a:xfrm>
            <a:off x="9432614" y="4491393"/>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9" name="Freeform 8">
            <a:extLst>
              <a:ext uri="{FF2B5EF4-FFF2-40B4-BE49-F238E27FC236}">
                <a16:creationId xmlns:a16="http://schemas.microsoft.com/office/drawing/2014/main" id="{D21A318B-EB22-44CE-9860-FA25AF9D545C}"/>
              </a:ext>
            </a:extLst>
          </p:cNvPr>
          <p:cNvSpPr>
            <a:spLocks/>
          </p:cNvSpPr>
          <p:nvPr userDrawn="1"/>
        </p:nvSpPr>
        <p:spPr bwMode="auto">
          <a:xfrm>
            <a:off x="8885279" y="2801050"/>
            <a:ext cx="542476" cy="995749"/>
          </a:xfrm>
          <a:custGeom>
            <a:avLst/>
            <a:gdLst>
              <a:gd name="T0" fmla="*/ 335 w 335"/>
              <a:gd name="T1" fmla="*/ 432 h 615"/>
              <a:gd name="T2" fmla="*/ 0 w 335"/>
              <a:gd name="T3" fmla="*/ 615 h 615"/>
              <a:gd name="T4" fmla="*/ 0 w 335"/>
              <a:gd name="T5" fmla="*/ 184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4"/>
                </a:lnTo>
                <a:lnTo>
                  <a:pt x="335" y="0"/>
                </a:lnTo>
                <a:lnTo>
                  <a:pt x="335" y="432"/>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0" name="Freeform 9">
            <a:extLst>
              <a:ext uri="{FF2B5EF4-FFF2-40B4-BE49-F238E27FC236}">
                <a16:creationId xmlns:a16="http://schemas.microsoft.com/office/drawing/2014/main" id="{6677C354-75B4-4B8D-A3FB-83D8D88ADAA8}"/>
              </a:ext>
            </a:extLst>
          </p:cNvPr>
          <p:cNvSpPr>
            <a:spLocks/>
          </p:cNvSpPr>
          <p:nvPr userDrawn="1"/>
        </p:nvSpPr>
        <p:spPr bwMode="auto">
          <a:xfrm>
            <a:off x="9427755" y="2801050"/>
            <a:ext cx="542476" cy="995749"/>
          </a:xfrm>
          <a:custGeom>
            <a:avLst/>
            <a:gdLst>
              <a:gd name="T0" fmla="*/ 0 w 335"/>
              <a:gd name="T1" fmla="*/ 432 h 615"/>
              <a:gd name="T2" fmla="*/ 335 w 335"/>
              <a:gd name="T3" fmla="*/ 615 h 615"/>
              <a:gd name="T4" fmla="*/ 335 w 335"/>
              <a:gd name="T5" fmla="*/ 184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4"/>
                </a:lnTo>
                <a:lnTo>
                  <a:pt x="0" y="0"/>
                </a:lnTo>
                <a:lnTo>
                  <a:pt x="0" y="432"/>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1" name="Freeform 10">
            <a:extLst>
              <a:ext uri="{FF2B5EF4-FFF2-40B4-BE49-F238E27FC236}">
                <a16:creationId xmlns:a16="http://schemas.microsoft.com/office/drawing/2014/main" id="{9EDCD366-5A17-4E5F-B2B6-B1B76149C7CD}"/>
              </a:ext>
            </a:extLst>
          </p:cNvPr>
          <p:cNvSpPr>
            <a:spLocks/>
          </p:cNvSpPr>
          <p:nvPr userDrawn="1"/>
        </p:nvSpPr>
        <p:spPr bwMode="auto">
          <a:xfrm>
            <a:off x="8885279" y="3500501"/>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2" name="Freeform 11">
            <a:extLst>
              <a:ext uri="{FF2B5EF4-FFF2-40B4-BE49-F238E27FC236}">
                <a16:creationId xmlns:a16="http://schemas.microsoft.com/office/drawing/2014/main" id="{EC00DEC6-9991-49C0-AC62-98D39D8C2CB5}"/>
              </a:ext>
            </a:extLst>
          </p:cNvPr>
          <p:cNvSpPr>
            <a:spLocks/>
          </p:cNvSpPr>
          <p:nvPr userDrawn="1"/>
        </p:nvSpPr>
        <p:spPr bwMode="auto">
          <a:xfrm>
            <a:off x="9970232" y="2801050"/>
            <a:ext cx="540857" cy="995749"/>
          </a:xfrm>
          <a:custGeom>
            <a:avLst/>
            <a:gdLst>
              <a:gd name="T0" fmla="*/ 334 w 334"/>
              <a:gd name="T1" fmla="*/ 432 h 615"/>
              <a:gd name="T2" fmla="*/ 0 w 334"/>
              <a:gd name="T3" fmla="*/ 615 h 615"/>
              <a:gd name="T4" fmla="*/ 0 w 334"/>
              <a:gd name="T5" fmla="*/ 184 h 615"/>
              <a:gd name="T6" fmla="*/ 334 w 334"/>
              <a:gd name="T7" fmla="*/ 0 h 615"/>
              <a:gd name="T8" fmla="*/ 334 w 334"/>
              <a:gd name="T9" fmla="*/ 432 h 615"/>
            </a:gdLst>
            <a:ahLst/>
            <a:cxnLst>
              <a:cxn ang="0">
                <a:pos x="T0" y="T1"/>
              </a:cxn>
              <a:cxn ang="0">
                <a:pos x="T2" y="T3"/>
              </a:cxn>
              <a:cxn ang="0">
                <a:pos x="T4" y="T5"/>
              </a:cxn>
              <a:cxn ang="0">
                <a:pos x="T6" y="T7"/>
              </a:cxn>
              <a:cxn ang="0">
                <a:pos x="T8" y="T9"/>
              </a:cxn>
            </a:cxnLst>
            <a:rect l="0" t="0" r="r" b="b"/>
            <a:pathLst>
              <a:path w="334" h="615">
                <a:moveTo>
                  <a:pt x="334" y="432"/>
                </a:moveTo>
                <a:lnTo>
                  <a:pt x="0" y="615"/>
                </a:lnTo>
                <a:lnTo>
                  <a:pt x="0" y="184"/>
                </a:lnTo>
                <a:lnTo>
                  <a:pt x="334" y="0"/>
                </a:lnTo>
                <a:lnTo>
                  <a:pt x="334"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3" name="Freeform 12">
            <a:extLst>
              <a:ext uri="{FF2B5EF4-FFF2-40B4-BE49-F238E27FC236}">
                <a16:creationId xmlns:a16="http://schemas.microsoft.com/office/drawing/2014/main" id="{DD955F93-269E-4A90-9421-03921A2758FD}"/>
              </a:ext>
            </a:extLst>
          </p:cNvPr>
          <p:cNvSpPr>
            <a:spLocks/>
          </p:cNvSpPr>
          <p:nvPr userDrawn="1"/>
        </p:nvSpPr>
        <p:spPr bwMode="auto">
          <a:xfrm>
            <a:off x="9970232" y="3500501"/>
            <a:ext cx="1083333" cy="597450"/>
          </a:xfrm>
          <a:custGeom>
            <a:avLst/>
            <a:gdLst>
              <a:gd name="T0" fmla="*/ 334 w 669"/>
              <a:gd name="T1" fmla="*/ 0 h 369"/>
              <a:gd name="T2" fmla="*/ 0 w 669"/>
              <a:gd name="T3" fmla="*/ 183 h 369"/>
              <a:gd name="T4" fmla="*/ 342 w 669"/>
              <a:gd name="T5" fmla="*/ 369 h 369"/>
              <a:gd name="T6" fmla="*/ 669 w 669"/>
              <a:gd name="T7" fmla="*/ 183 h 369"/>
              <a:gd name="T8" fmla="*/ 334 w 669"/>
              <a:gd name="T9" fmla="*/ 0 h 369"/>
            </a:gdLst>
            <a:ahLst/>
            <a:cxnLst>
              <a:cxn ang="0">
                <a:pos x="T0" y="T1"/>
              </a:cxn>
              <a:cxn ang="0">
                <a:pos x="T2" y="T3"/>
              </a:cxn>
              <a:cxn ang="0">
                <a:pos x="T4" y="T5"/>
              </a:cxn>
              <a:cxn ang="0">
                <a:pos x="T6" y="T7"/>
              </a:cxn>
              <a:cxn ang="0">
                <a:pos x="T8" y="T9"/>
              </a:cxn>
            </a:cxnLst>
            <a:rect l="0" t="0" r="r" b="b"/>
            <a:pathLst>
              <a:path w="669" h="369">
                <a:moveTo>
                  <a:pt x="334" y="0"/>
                </a:moveTo>
                <a:lnTo>
                  <a:pt x="0" y="183"/>
                </a:lnTo>
                <a:lnTo>
                  <a:pt x="342" y="369"/>
                </a:lnTo>
                <a:lnTo>
                  <a:pt x="669" y="183"/>
                </a:lnTo>
                <a:lnTo>
                  <a:pt x="334"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4" name="Freeform 13">
            <a:extLst>
              <a:ext uri="{FF2B5EF4-FFF2-40B4-BE49-F238E27FC236}">
                <a16:creationId xmlns:a16="http://schemas.microsoft.com/office/drawing/2014/main" id="{8FECE066-8531-447C-BB25-9F5F4E759C5A}"/>
              </a:ext>
            </a:extLst>
          </p:cNvPr>
          <p:cNvSpPr>
            <a:spLocks/>
          </p:cNvSpPr>
          <p:nvPr userDrawn="1"/>
        </p:nvSpPr>
        <p:spPr bwMode="auto">
          <a:xfrm>
            <a:off x="11594422" y="2801050"/>
            <a:ext cx="542476" cy="995749"/>
          </a:xfrm>
          <a:custGeom>
            <a:avLst/>
            <a:gdLst>
              <a:gd name="T0" fmla="*/ 0 w 335"/>
              <a:gd name="T1" fmla="*/ 432 h 615"/>
              <a:gd name="T2" fmla="*/ 335 w 335"/>
              <a:gd name="T3" fmla="*/ 615 h 615"/>
              <a:gd name="T4" fmla="*/ 335 w 335"/>
              <a:gd name="T5" fmla="*/ 184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4"/>
                </a:lnTo>
                <a:lnTo>
                  <a:pt x="0" y="0"/>
                </a:lnTo>
                <a:lnTo>
                  <a:pt x="0" y="432"/>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5" name="Freeform 14">
            <a:extLst>
              <a:ext uri="{FF2B5EF4-FFF2-40B4-BE49-F238E27FC236}">
                <a16:creationId xmlns:a16="http://schemas.microsoft.com/office/drawing/2014/main" id="{08669DD9-B208-4F31-B930-29DBE1CFCA0A}"/>
              </a:ext>
            </a:extLst>
          </p:cNvPr>
          <p:cNvSpPr>
            <a:spLocks/>
          </p:cNvSpPr>
          <p:nvPr userDrawn="1"/>
        </p:nvSpPr>
        <p:spPr bwMode="auto">
          <a:xfrm>
            <a:off x="11051947" y="3500501"/>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6" name="Freeform 15">
            <a:extLst>
              <a:ext uri="{FF2B5EF4-FFF2-40B4-BE49-F238E27FC236}">
                <a16:creationId xmlns:a16="http://schemas.microsoft.com/office/drawing/2014/main" id="{0CCB16EE-1758-4CED-B140-A7D51018E9A2}"/>
              </a:ext>
            </a:extLst>
          </p:cNvPr>
          <p:cNvSpPr>
            <a:spLocks/>
          </p:cNvSpPr>
          <p:nvPr userDrawn="1"/>
        </p:nvSpPr>
        <p:spPr bwMode="auto">
          <a:xfrm>
            <a:off x="10507851" y="1803682"/>
            <a:ext cx="540857" cy="997367"/>
          </a:xfrm>
          <a:custGeom>
            <a:avLst/>
            <a:gdLst>
              <a:gd name="T0" fmla="*/ 334 w 334"/>
              <a:gd name="T1" fmla="*/ 432 h 616"/>
              <a:gd name="T2" fmla="*/ 0 w 334"/>
              <a:gd name="T3" fmla="*/ 616 h 616"/>
              <a:gd name="T4" fmla="*/ 0 w 334"/>
              <a:gd name="T5" fmla="*/ 183 h 616"/>
              <a:gd name="T6" fmla="*/ 334 w 334"/>
              <a:gd name="T7" fmla="*/ 0 h 616"/>
              <a:gd name="T8" fmla="*/ 334 w 334"/>
              <a:gd name="T9" fmla="*/ 432 h 616"/>
            </a:gdLst>
            <a:ahLst/>
            <a:cxnLst>
              <a:cxn ang="0">
                <a:pos x="T0" y="T1"/>
              </a:cxn>
              <a:cxn ang="0">
                <a:pos x="T2" y="T3"/>
              </a:cxn>
              <a:cxn ang="0">
                <a:pos x="T4" y="T5"/>
              </a:cxn>
              <a:cxn ang="0">
                <a:pos x="T6" y="T7"/>
              </a:cxn>
              <a:cxn ang="0">
                <a:pos x="T8" y="T9"/>
              </a:cxn>
            </a:cxnLst>
            <a:rect l="0" t="0" r="r" b="b"/>
            <a:pathLst>
              <a:path w="334" h="616">
                <a:moveTo>
                  <a:pt x="334" y="432"/>
                </a:moveTo>
                <a:lnTo>
                  <a:pt x="0" y="616"/>
                </a:lnTo>
                <a:lnTo>
                  <a:pt x="0" y="183"/>
                </a:lnTo>
                <a:lnTo>
                  <a:pt x="334" y="0"/>
                </a:lnTo>
                <a:lnTo>
                  <a:pt x="334"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7" name="Freeform 16">
            <a:extLst>
              <a:ext uri="{FF2B5EF4-FFF2-40B4-BE49-F238E27FC236}">
                <a16:creationId xmlns:a16="http://schemas.microsoft.com/office/drawing/2014/main" id="{F39B0346-55F9-43EF-8522-050D7947331E}"/>
              </a:ext>
            </a:extLst>
          </p:cNvPr>
          <p:cNvSpPr>
            <a:spLocks/>
          </p:cNvSpPr>
          <p:nvPr userDrawn="1"/>
        </p:nvSpPr>
        <p:spPr bwMode="auto">
          <a:xfrm>
            <a:off x="11048707" y="1803682"/>
            <a:ext cx="542476" cy="997367"/>
          </a:xfrm>
          <a:custGeom>
            <a:avLst/>
            <a:gdLst>
              <a:gd name="T0" fmla="*/ 0 w 335"/>
              <a:gd name="T1" fmla="*/ 432 h 616"/>
              <a:gd name="T2" fmla="*/ 335 w 335"/>
              <a:gd name="T3" fmla="*/ 616 h 616"/>
              <a:gd name="T4" fmla="*/ 335 w 335"/>
              <a:gd name="T5" fmla="*/ 183 h 616"/>
              <a:gd name="T6" fmla="*/ 0 w 335"/>
              <a:gd name="T7" fmla="*/ 0 h 616"/>
              <a:gd name="T8" fmla="*/ 0 w 335"/>
              <a:gd name="T9" fmla="*/ 432 h 616"/>
            </a:gdLst>
            <a:ahLst/>
            <a:cxnLst>
              <a:cxn ang="0">
                <a:pos x="T0" y="T1"/>
              </a:cxn>
              <a:cxn ang="0">
                <a:pos x="T2" y="T3"/>
              </a:cxn>
              <a:cxn ang="0">
                <a:pos x="T4" y="T5"/>
              </a:cxn>
              <a:cxn ang="0">
                <a:pos x="T6" y="T7"/>
              </a:cxn>
              <a:cxn ang="0">
                <a:pos x="T8" y="T9"/>
              </a:cxn>
            </a:cxnLst>
            <a:rect l="0" t="0" r="r" b="b"/>
            <a:pathLst>
              <a:path w="335" h="616">
                <a:moveTo>
                  <a:pt x="0" y="432"/>
                </a:moveTo>
                <a:lnTo>
                  <a:pt x="335" y="616"/>
                </a:lnTo>
                <a:lnTo>
                  <a:pt x="335" y="183"/>
                </a:lnTo>
                <a:lnTo>
                  <a:pt x="0" y="0"/>
                </a:lnTo>
                <a:lnTo>
                  <a:pt x="0"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8" name="Freeform 17">
            <a:extLst>
              <a:ext uri="{FF2B5EF4-FFF2-40B4-BE49-F238E27FC236}">
                <a16:creationId xmlns:a16="http://schemas.microsoft.com/office/drawing/2014/main" id="{98D8B928-2DCB-4B88-A19B-669D1B42B8AB}"/>
              </a:ext>
            </a:extLst>
          </p:cNvPr>
          <p:cNvSpPr>
            <a:spLocks/>
          </p:cNvSpPr>
          <p:nvPr userDrawn="1"/>
        </p:nvSpPr>
        <p:spPr bwMode="auto">
          <a:xfrm>
            <a:off x="10507851" y="2503134"/>
            <a:ext cx="1083333" cy="597450"/>
          </a:xfrm>
          <a:custGeom>
            <a:avLst/>
            <a:gdLst>
              <a:gd name="T0" fmla="*/ 334 w 669"/>
              <a:gd name="T1" fmla="*/ 0 h 369"/>
              <a:gd name="T2" fmla="*/ 0 w 669"/>
              <a:gd name="T3" fmla="*/ 184 h 369"/>
              <a:gd name="T4" fmla="*/ 342 w 669"/>
              <a:gd name="T5" fmla="*/ 369 h 369"/>
              <a:gd name="T6" fmla="*/ 669 w 669"/>
              <a:gd name="T7" fmla="*/ 184 h 369"/>
              <a:gd name="T8" fmla="*/ 334 w 669"/>
              <a:gd name="T9" fmla="*/ 0 h 369"/>
            </a:gdLst>
            <a:ahLst/>
            <a:cxnLst>
              <a:cxn ang="0">
                <a:pos x="T0" y="T1"/>
              </a:cxn>
              <a:cxn ang="0">
                <a:pos x="T2" y="T3"/>
              </a:cxn>
              <a:cxn ang="0">
                <a:pos x="T4" y="T5"/>
              </a:cxn>
              <a:cxn ang="0">
                <a:pos x="T6" y="T7"/>
              </a:cxn>
              <a:cxn ang="0">
                <a:pos x="T8" y="T9"/>
              </a:cxn>
            </a:cxnLst>
            <a:rect l="0" t="0" r="r" b="b"/>
            <a:pathLst>
              <a:path w="669" h="369">
                <a:moveTo>
                  <a:pt x="334" y="0"/>
                </a:moveTo>
                <a:lnTo>
                  <a:pt x="0" y="184"/>
                </a:lnTo>
                <a:lnTo>
                  <a:pt x="342" y="369"/>
                </a:lnTo>
                <a:lnTo>
                  <a:pt x="669" y="184"/>
                </a:lnTo>
                <a:lnTo>
                  <a:pt x="334"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9" name="Freeform 18">
            <a:extLst>
              <a:ext uri="{FF2B5EF4-FFF2-40B4-BE49-F238E27FC236}">
                <a16:creationId xmlns:a16="http://schemas.microsoft.com/office/drawing/2014/main" id="{1A70C251-32F6-4B73-984D-F8C61AC8C052}"/>
              </a:ext>
            </a:extLst>
          </p:cNvPr>
          <p:cNvSpPr>
            <a:spLocks/>
          </p:cNvSpPr>
          <p:nvPr userDrawn="1"/>
        </p:nvSpPr>
        <p:spPr bwMode="auto">
          <a:xfrm>
            <a:off x="11592803" y="1803682"/>
            <a:ext cx="542476" cy="997367"/>
          </a:xfrm>
          <a:custGeom>
            <a:avLst/>
            <a:gdLst>
              <a:gd name="T0" fmla="*/ 335 w 335"/>
              <a:gd name="T1" fmla="*/ 432 h 616"/>
              <a:gd name="T2" fmla="*/ 0 w 335"/>
              <a:gd name="T3" fmla="*/ 616 h 616"/>
              <a:gd name="T4" fmla="*/ 0 w 335"/>
              <a:gd name="T5" fmla="*/ 183 h 616"/>
              <a:gd name="T6" fmla="*/ 335 w 335"/>
              <a:gd name="T7" fmla="*/ 0 h 616"/>
              <a:gd name="T8" fmla="*/ 335 w 335"/>
              <a:gd name="T9" fmla="*/ 432 h 616"/>
            </a:gdLst>
            <a:ahLst/>
            <a:cxnLst>
              <a:cxn ang="0">
                <a:pos x="T0" y="T1"/>
              </a:cxn>
              <a:cxn ang="0">
                <a:pos x="T2" y="T3"/>
              </a:cxn>
              <a:cxn ang="0">
                <a:pos x="T4" y="T5"/>
              </a:cxn>
              <a:cxn ang="0">
                <a:pos x="T6" y="T7"/>
              </a:cxn>
              <a:cxn ang="0">
                <a:pos x="T8" y="T9"/>
              </a:cxn>
            </a:cxnLst>
            <a:rect l="0" t="0" r="r" b="b"/>
            <a:pathLst>
              <a:path w="335" h="616">
                <a:moveTo>
                  <a:pt x="335" y="432"/>
                </a:moveTo>
                <a:lnTo>
                  <a:pt x="0" y="616"/>
                </a:lnTo>
                <a:lnTo>
                  <a:pt x="0" y="183"/>
                </a:lnTo>
                <a:lnTo>
                  <a:pt x="335" y="0"/>
                </a:lnTo>
                <a:lnTo>
                  <a:pt x="335"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56" name="Freeform: Shape 55">
            <a:extLst>
              <a:ext uri="{FF2B5EF4-FFF2-40B4-BE49-F238E27FC236}">
                <a16:creationId xmlns:a16="http://schemas.microsoft.com/office/drawing/2014/main" id="{3D9CB0A4-F5B0-4CC8-86C0-D0C623D63A6C}"/>
              </a:ext>
            </a:extLst>
          </p:cNvPr>
          <p:cNvSpPr>
            <a:spLocks/>
          </p:cNvSpPr>
          <p:nvPr userDrawn="1"/>
        </p:nvSpPr>
        <p:spPr bwMode="auto">
          <a:xfrm>
            <a:off x="12135281" y="1803683"/>
            <a:ext cx="301196" cy="864862"/>
          </a:xfrm>
          <a:custGeom>
            <a:avLst/>
            <a:gdLst>
              <a:gd name="connsiteX0" fmla="*/ 0 w 295275"/>
              <a:gd name="connsiteY0" fmla="*/ 0 h 847981"/>
              <a:gd name="connsiteX1" fmla="*/ 295275 w 295275"/>
              <a:gd name="connsiteY1" fmla="*/ 161300 h 847981"/>
              <a:gd name="connsiteX2" fmla="*/ 295275 w 295275"/>
              <a:gd name="connsiteY2" fmla="*/ 847981 h 847981"/>
              <a:gd name="connsiteX3" fmla="*/ 0 w 295275"/>
              <a:gd name="connsiteY3" fmla="*/ 685800 h 847981"/>
            </a:gdLst>
            <a:ahLst/>
            <a:cxnLst>
              <a:cxn ang="0">
                <a:pos x="connsiteX0" y="connsiteY0"/>
              </a:cxn>
              <a:cxn ang="0">
                <a:pos x="connsiteX1" y="connsiteY1"/>
              </a:cxn>
              <a:cxn ang="0">
                <a:pos x="connsiteX2" y="connsiteY2"/>
              </a:cxn>
              <a:cxn ang="0">
                <a:pos x="connsiteX3" y="connsiteY3"/>
              </a:cxn>
            </a:cxnLst>
            <a:rect l="l" t="t" r="r" b="b"/>
            <a:pathLst>
              <a:path w="295275" h="847981">
                <a:moveTo>
                  <a:pt x="0" y="0"/>
                </a:moveTo>
                <a:lnTo>
                  <a:pt x="295275" y="161300"/>
                </a:lnTo>
                <a:lnTo>
                  <a:pt x="295275" y="847981"/>
                </a:lnTo>
                <a:lnTo>
                  <a:pt x="0" y="685800"/>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noAutofit/>
          </a:bodyPr>
          <a:lstStyle/>
          <a:p>
            <a:endParaRPr lang="en-US" sz="1873"/>
          </a:p>
        </p:txBody>
      </p:sp>
      <p:sp>
        <p:nvSpPr>
          <p:cNvPr id="61" name="Freeform: Shape 60">
            <a:extLst>
              <a:ext uri="{FF2B5EF4-FFF2-40B4-BE49-F238E27FC236}">
                <a16:creationId xmlns:a16="http://schemas.microsoft.com/office/drawing/2014/main" id="{420E963F-E05E-4A2F-AC93-D760E57AB6C6}"/>
              </a:ext>
            </a:extLst>
          </p:cNvPr>
          <p:cNvSpPr>
            <a:spLocks/>
          </p:cNvSpPr>
          <p:nvPr userDrawn="1"/>
        </p:nvSpPr>
        <p:spPr bwMode="auto">
          <a:xfrm>
            <a:off x="11592804" y="2503134"/>
            <a:ext cx="843672" cy="597450"/>
          </a:xfrm>
          <a:custGeom>
            <a:avLst/>
            <a:gdLst>
              <a:gd name="connsiteX0" fmla="*/ 531813 w 827087"/>
              <a:gd name="connsiteY0" fmla="*/ 0 h 585788"/>
              <a:gd name="connsiteX1" fmla="*/ 827087 w 827087"/>
              <a:gd name="connsiteY1" fmla="*/ 162181 h 585788"/>
              <a:gd name="connsiteX2" fmla="*/ 827087 w 827087"/>
              <a:gd name="connsiteY2" fmla="*/ 425514 h 585788"/>
              <a:gd name="connsiteX3" fmla="*/ 542925 w 827087"/>
              <a:gd name="connsiteY3" fmla="*/ 585788 h 585788"/>
              <a:gd name="connsiteX4" fmla="*/ 0 w 827087"/>
              <a:gd name="connsiteY4" fmla="*/ 292100 h 58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087" h="585788">
                <a:moveTo>
                  <a:pt x="531813" y="0"/>
                </a:moveTo>
                <a:lnTo>
                  <a:pt x="827087" y="162181"/>
                </a:lnTo>
                <a:lnTo>
                  <a:pt x="827087" y="425514"/>
                </a:lnTo>
                <a:lnTo>
                  <a:pt x="542925" y="585788"/>
                </a:lnTo>
                <a:lnTo>
                  <a:pt x="0" y="292100"/>
                </a:lnTo>
                <a:close/>
              </a:path>
            </a:pathLst>
          </a:custGeom>
          <a:solidFill>
            <a:srgbClr val="303030"/>
          </a:solidFill>
          <a:ln w="9525">
            <a:noFill/>
            <a:round/>
            <a:headEnd/>
            <a:tailEnd/>
          </a:ln>
        </p:spPr>
        <p:txBody>
          <a:bodyPr vert="horz" wrap="square" lIns="93260" tIns="46630" rIns="93260" bIns="46630" numCol="1" anchor="t" anchorCtr="0" compatLnSpc="1">
            <a:prstTxWarp prst="textNoShape">
              <a:avLst/>
            </a:prstTxWarp>
            <a:noAutofit/>
          </a:bodyPr>
          <a:lstStyle/>
          <a:p>
            <a:endParaRPr lang="en-US" sz="1873"/>
          </a:p>
        </p:txBody>
      </p:sp>
      <p:sp>
        <p:nvSpPr>
          <p:cNvPr id="22" name="Freeform 21">
            <a:extLst>
              <a:ext uri="{FF2B5EF4-FFF2-40B4-BE49-F238E27FC236}">
                <a16:creationId xmlns:a16="http://schemas.microsoft.com/office/drawing/2014/main" id="{4814C730-27CA-46D5-ADF3-1E84015A4D46}"/>
              </a:ext>
            </a:extLst>
          </p:cNvPr>
          <p:cNvSpPr>
            <a:spLocks/>
          </p:cNvSpPr>
          <p:nvPr userDrawn="1"/>
        </p:nvSpPr>
        <p:spPr bwMode="auto">
          <a:xfrm>
            <a:off x="10524044" y="4484917"/>
            <a:ext cx="540857" cy="997367"/>
          </a:xfrm>
          <a:custGeom>
            <a:avLst/>
            <a:gdLst>
              <a:gd name="T0" fmla="*/ 334 w 334"/>
              <a:gd name="T1" fmla="*/ 432 h 616"/>
              <a:gd name="T2" fmla="*/ 0 w 334"/>
              <a:gd name="T3" fmla="*/ 616 h 616"/>
              <a:gd name="T4" fmla="*/ 0 w 334"/>
              <a:gd name="T5" fmla="*/ 184 h 616"/>
              <a:gd name="T6" fmla="*/ 334 w 334"/>
              <a:gd name="T7" fmla="*/ 0 h 616"/>
              <a:gd name="T8" fmla="*/ 334 w 334"/>
              <a:gd name="T9" fmla="*/ 432 h 616"/>
            </a:gdLst>
            <a:ahLst/>
            <a:cxnLst>
              <a:cxn ang="0">
                <a:pos x="T0" y="T1"/>
              </a:cxn>
              <a:cxn ang="0">
                <a:pos x="T2" y="T3"/>
              </a:cxn>
              <a:cxn ang="0">
                <a:pos x="T4" y="T5"/>
              </a:cxn>
              <a:cxn ang="0">
                <a:pos x="T6" y="T7"/>
              </a:cxn>
              <a:cxn ang="0">
                <a:pos x="T8" y="T9"/>
              </a:cxn>
            </a:cxnLst>
            <a:rect l="0" t="0" r="r" b="b"/>
            <a:pathLst>
              <a:path w="334" h="616">
                <a:moveTo>
                  <a:pt x="334" y="432"/>
                </a:moveTo>
                <a:lnTo>
                  <a:pt x="0" y="616"/>
                </a:lnTo>
                <a:lnTo>
                  <a:pt x="0" y="184"/>
                </a:lnTo>
                <a:lnTo>
                  <a:pt x="334" y="0"/>
                </a:lnTo>
                <a:lnTo>
                  <a:pt x="334"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3" name="Freeform 22">
            <a:extLst>
              <a:ext uri="{FF2B5EF4-FFF2-40B4-BE49-F238E27FC236}">
                <a16:creationId xmlns:a16="http://schemas.microsoft.com/office/drawing/2014/main" id="{547D04F2-3C0E-4F35-964D-27E884533426}"/>
              </a:ext>
            </a:extLst>
          </p:cNvPr>
          <p:cNvSpPr>
            <a:spLocks/>
          </p:cNvSpPr>
          <p:nvPr userDrawn="1"/>
        </p:nvSpPr>
        <p:spPr bwMode="auto">
          <a:xfrm>
            <a:off x="11064901" y="4484917"/>
            <a:ext cx="542476" cy="997367"/>
          </a:xfrm>
          <a:custGeom>
            <a:avLst/>
            <a:gdLst>
              <a:gd name="T0" fmla="*/ 0 w 335"/>
              <a:gd name="T1" fmla="*/ 432 h 616"/>
              <a:gd name="T2" fmla="*/ 335 w 335"/>
              <a:gd name="T3" fmla="*/ 616 h 616"/>
              <a:gd name="T4" fmla="*/ 335 w 335"/>
              <a:gd name="T5" fmla="*/ 184 h 616"/>
              <a:gd name="T6" fmla="*/ 0 w 335"/>
              <a:gd name="T7" fmla="*/ 0 h 616"/>
              <a:gd name="T8" fmla="*/ 0 w 335"/>
              <a:gd name="T9" fmla="*/ 432 h 616"/>
            </a:gdLst>
            <a:ahLst/>
            <a:cxnLst>
              <a:cxn ang="0">
                <a:pos x="T0" y="T1"/>
              </a:cxn>
              <a:cxn ang="0">
                <a:pos x="T2" y="T3"/>
              </a:cxn>
              <a:cxn ang="0">
                <a:pos x="T4" y="T5"/>
              </a:cxn>
              <a:cxn ang="0">
                <a:pos x="T6" y="T7"/>
              </a:cxn>
              <a:cxn ang="0">
                <a:pos x="T8" y="T9"/>
              </a:cxn>
            </a:cxnLst>
            <a:rect l="0" t="0" r="r" b="b"/>
            <a:pathLst>
              <a:path w="335" h="616">
                <a:moveTo>
                  <a:pt x="0" y="432"/>
                </a:moveTo>
                <a:lnTo>
                  <a:pt x="335" y="616"/>
                </a:lnTo>
                <a:lnTo>
                  <a:pt x="335" y="184"/>
                </a:lnTo>
                <a:lnTo>
                  <a:pt x="0" y="0"/>
                </a:lnTo>
                <a:lnTo>
                  <a:pt x="0" y="432"/>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4" name="Freeform 23">
            <a:extLst>
              <a:ext uri="{FF2B5EF4-FFF2-40B4-BE49-F238E27FC236}">
                <a16:creationId xmlns:a16="http://schemas.microsoft.com/office/drawing/2014/main" id="{35E82DE2-A614-42E1-9A59-46CB955F2302}"/>
              </a:ext>
            </a:extLst>
          </p:cNvPr>
          <p:cNvSpPr>
            <a:spLocks/>
          </p:cNvSpPr>
          <p:nvPr userDrawn="1"/>
        </p:nvSpPr>
        <p:spPr bwMode="auto">
          <a:xfrm>
            <a:off x="10524044" y="5184369"/>
            <a:ext cx="1083333" cy="599068"/>
          </a:xfrm>
          <a:custGeom>
            <a:avLst/>
            <a:gdLst>
              <a:gd name="T0" fmla="*/ 334 w 669"/>
              <a:gd name="T1" fmla="*/ 0 h 370"/>
              <a:gd name="T2" fmla="*/ 0 w 669"/>
              <a:gd name="T3" fmla="*/ 184 h 370"/>
              <a:gd name="T4" fmla="*/ 342 w 669"/>
              <a:gd name="T5" fmla="*/ 370 h 370"/>
              <a:gd name="T6" fmla="*/ 669 w 669"/>
              <a:gd name="T7" fmla="*/ 184 h 370"/>
              <a:gd name="T8" fmla="*/ 334 w 669"/>
              <a:gd name="T9" fmla="*/ 0 h 370"/>
            </a:gdLst>
            <a:ahLst/>
            <a:cxnLst>
              <a:cxn ang="0">
                <a:pos x="T0" y="T1"/>
              </a:cxn>
              <a:cxn ang="0">
                <a:pos x="T2" y="T3"/>
              </a:cxn>
              <a:cxn ang="0">
                <a:pos x="T4" y="T5"/>
              </a:cxn>
              <a:cxn ang="0">
                <a:pos x="T6" y="T7"/>
              </a:cxn>
              <a:cxn ang="0">
                <a:pos x="T8" y="T9"/>
              </a:cxn>
            </a:cxnLst>
            <a:rect l="0" t="0" r="r" b="b"/>
            <a:pathLst>
              <a:path w="669" h="370">
                <a:moveTo>
                  <a:pt x="334" y="0"/>
                </a:moveTo>
                <a:lnTo>
                  <a:pt x="0" y="184"/>
                </a:lnTo>
                <a:lnTo>
                  <a:pt x="342" y="370"/>
                </a:lnTo>
                <a:lnTo>
                  <a:pt x="669" y="184"/>
                </a:lnTo>
                <a:lnTo>
                  <a:pt x="334"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25" name="Freeform 24">
            <a:extLst>
              <a:ext uri="{FF2B5EF4-FFF2-40B4-BE49-F238E27FC236}">
                <a16:creationId xmlns:a16="http://schemas.microsoft.com/office/drawing/2014/main" id="{DCC243D5-BC57-4A73-B3B7-A4992ED0B8EA}"/>
              </a:ext>
            </a:extLst>
          </p:cNvPr>
          <p:cNvSpPr>
            <a:spLocks/>
          </p:cNvSpPr>
          <p:nvPr userDrawn="1"/>
        </p:nvSpPr>
        <p:spPr bwMode="auto">
          <a:xfrm>
            <a:off x="8894995" y="4787689"/>
            <a:ext cx="542476" cy="995749"/>
          </a:xfrm>
          <a:custGeom>
            <a:avLst/>
            <a:gdLst>
              <a:gd name="T0" fmla="*/ 335 w 335"/>
              <a:gd name="T1" fmla="*/ 432 h 615"/>
              <a:gd name="T2" fmla="*/ 0 w 335"/>
              <a:gd name="T3" fmla="*/ 615 h 615"/>
              <a:gd name="T4" fmla="*/ 0 w 335"/>
              <a:gd name="T5" fmla="*/ 183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3"/>
                </a:lnTo>
                <a:lnTo>
                  <a:pt x="335" y="0"/>
                </a:lnTo>
                <a:lnTo>
                  <a:pt x="335"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6" name="Freeform 25">
            <a:extLst>
              <a:ext uri="{FF2B5EF4-FFF2-40B4-BE49-F238E27FC236}">
                <a16:creationId xmlns:a16="http://schemas.microsoft.com/office/drawing/2014/main" id="{6768A8D6-0E87-4CF6-A953-3B7E2E57A35C}"/>
              </a:ext>
            </a:extLst>
          </p:cNvPr>
          <p:cNvSpPr>
            <a:spLocks/>
          </p:cNvSpPr>
          <p:nvPr userDrawn="1"/>
        </p:nvSpPr>
        <p:spPr bwMode="auto">
          <a:xfrm>
            <a:off x="9437471" y="4787689"/>
            <a:ext cx="542476" cy="995749"/>
          </a:xfrm>
          <a:custGeom>
            <a:avLst/>
            <a:gdLst>
              <a:gd name="T0" fmla="*/ 0 w 335"/>
              <a:gd name="T1" fmla="*/ 432 h 615"/>
              <a:gd name="T2" fmla="*/ 335 w 335"/>
              <a:gd name="T3" fmla="*/ 615 h 615"/>
              <a:gd name="T4" fmla="*/ 335 w 335"/>
              <a:gd name="T5" fmla="*/ 183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3"/>
                </a:lnTo>
                <a:lnTo>
                  <a:pt x="0" y="0"/>
                </a:lnTo>
                <a:lnTo>
                  <a:pt x="0"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7" name="Freeform 26">
            <a:extLst>
              <a:ext uri="{FF2B5EF4-FFF2-40B4-BE49-F238E27FC236}">
                <a16:creationId xmlns:a16="http://schemas.microsoft.com/office/drawing/2014/main" id="{228AA97F-817A-4625-AA98-51EBE76B3B07}"/>
              </a:ext>
            </a:extLst>
          </p:cNvPr>
          <p:cNvSpPr>
            <a:spLocks/>
          </p:cNvSpPr>
          <p:nvPr userDrawn="1"/>
        </p:nvSpPr>
        <p:spPr bwMode="auto">
          <a:xfrm>
            <a:off x="8894995" y="5487140"/>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pic>
        <p:nvPicPr>
          <p:cNvPr id="63" name="Graphic 62">
            <a:extLst>
              <a:ext uri="{FF2B5EF4-FFF2-40B4-BE49-F238E27FC236}">
                <a16:creationId xmlns:a16="http://schemas.microsoft.com/office/drawing/2014/main" id="{99246C25-5996-4ADD-A18B-E38B3F64FA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97738" y="3247131"/>
            <a:ext cx="2766694" cy="1243706"/>
          </a:xfrm>
          <a:prstGeom prst="rect">
            <a:avLst/>
          </a:prstGeom>
        </p:spPr>
      </p:pic>
    </p:spTree>
    <p:extLst>
      <p:ext uri="{BB962C8B-B14F-4D97-AF65-F5344CB8AC3E}">
        <p14:creationId xmlns:p14="http://schemas.microsoft.com/office/powerpoint/2010/main" val="6636543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8" y="3038854"/>
            <a:ext cx="6062782" cy="565027"/>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93712" y="4041282"/>
            <a:ext cx="6062782"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9096577" y="597450"/>
            <a:ext cx="2745604" cy="282513"/>
          </a:xfrm>
          <a:solidFill>
            <a:srgbClr val="E6E6E6">
              <a:alpha val="75000"/>
            </a:srgbClr>
          </a:solidFill>
        </p:spPr>
        <p:txBody>
          <a:bodyPr/>
          <a:lstStyle>
            <a:lvl1pPr marL="0" marR="0" indent="0" algn="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36"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381565" y="-22273"/>
            <a:ext cx="6051037" cy="7027210"/>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71485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5415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2897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9530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518045"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6877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36929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9" name="Group 8"/>
          <p:cNvGrpSpPr>
            <a:grpSpLocks noChangeAspect="1"/>
          </p:cNvGrpSpPr>
          <p:nvPr userDrawn="1"/>
        </p:nvGrpSpPr>
        <p:grpSpPr>
          <a:xfrm>
            <a:off x="804773" y="1722185"/>
            <a:ext cx="978408" cy="978408"/>
            <a:chOff x="804774" y="1723355"/>
            <a:chExt cx="976066" cy="976066"/>
          </a:xfrm>
        </p:grpSpPr>
        <p:sp>
          <p:nvSpPr>
            <p:cNvPr id="10" name="Oval 9"/>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27347" y="1979748"/>
              <a:ext cx="730920" cy="392200"/>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515262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0483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571174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381565" y="-22273"/>
            <a:ext cx="6051037" cy="7027210"/>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117092" y="297916"/>
            <a:ext cx="7019808" cy="6397076"/>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95916" y="2631002"/>
            <a:ext cx="3844472" cy="565027"/>
          </a:xfrm>
        </p:spPr>
        <p:txBody>
          <a:bodyPr wrap="square" rIns="0" anchor="b">
            <a:spAutoFit/>
          </a:bodyPr>
          <a:lstStyle>
            <a:lvl1pPr>
              <a:lnSpc>
                <a:spcPct val="100000"/>
              </a:lnSpc>
              <a:defRPr sz="3672" b="1"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6" y="3605925"/>
            <a:ext cx="3844882" cy="313904"/>
          </a:xfrm>
        </p:spPr>
        <p:txBody>
          <a:bodyPr/>
          <a:lstStyle>
            <a:lvl1pPr marL="0" indent="0">
              <a:buNone/>
              <a:defRPr sz="2040">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Edit Master text styles</a:t>
            </a:r>
          </a:p>
        </p:txBody>
      </p:sp>
    </p:spTree>
    <p:extLst>
      <p:ext uri="{BB962C8B-B14F-4D97-AF65-F5344CB8AC3E}">
        <p14:creationId xmlns:p14="http://schemas.microsoft.com/office/powerpoint/2010/main" val="404752918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381565" y="-22273"/>
            <a:ext cx="6051037" cy="7027210"/>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
        <p:nvSpPr>
          <p:cNvPr id="2" name="Title 1"/>
          <p:cNvSpPr>
            <a:spLocks noGrp="1"/>
          </p:cNvSpPr>
          <p:nvPr>
            <p:ph type="title" hasCustomPrompt="1"/>
          </p:nvPr>
        </p:nvSpPr>
        <p:spPr>
          <a:xfrm>
            <a:off x="595915" y="3040994"/>
            <a:ext cx="3845061" cy="878930"/>
          </a:xfrm>
        </p:spPr>
        <p:txBody>
          <a:bodyPr wrap="square" anchor="t">
            <a:spAutoFit/>
          </a:bodyPr>
          <a:lstStyle>
            <a:lvl1pPr>
              <a:lnSpc>
                <a:spcPct val="100000"/>
              </a:lnSpc>
              <a:defRPr sz="2856"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117092" y="297916"/>
            <a:ext cx="7019808" cy="6397076"/>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4623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6529149"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8"/>
            <a:ext cx="6529149" cy="313904"/>
          </a:xfrm>
          <a:noFill/>
        </p:spPr>
        <p:txBody>
          <a:bodyPr wrap="square"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381565" y="-22273"/>
            <a:ext cx="6051037" cy="7027210"/>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21381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6529149"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381565" y="-22273"/>
            <a:ext cx="6051037" cy="7027210"/>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8824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6529149"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381565" y="-22273"/>
            <a:ext cx="6051037" cy="7027210"/>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392648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37995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449"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241"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773"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912"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30715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2901529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grpSp>
        <p:nvGrpSpPr>
          <p:cNvPr id="14" name="Group 13"/>
          <p:cNvGrpSpPr>
            <a:grpSpLocks noChangeAspect="1"/>
          </p:cNvGrpSpPr>
          <p:nvPr userDrawn="1"/>
        </p:nvGrpSpPr>
        <p:grpSpPr>
          <a:xfrm>
            <a:off x="779373" y="1721013"/>
            <a:ext cx="978408" cy="978408"/>
            <a:chOff x="804774" y="1723355"/>
            <a:chExt cx="976066" cy="976066"/>
          </a:xfrm>
        </p:grpSpPr>
        <p:sp>
          <p:nvSpPr>
            <p:cNvPr id="17" name="Oval 16"/>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p:nvPicPr>
          <p:blipFill>
            <a:blip r:embed="rId2"/>
            <a:stretch>
              <a:fillRect/>
            </a:stretch>
          </p:blipFill>
          <p:spPr>
            <a:xfrm>
              <a:off x="967853" y="2026846"/>
              <a:ext cx="649908" cy="369084"/>
            </a:xfrm>
            <a:prstGeom prst="rect">
              <a:avLst/>
            </a:prstGeom>
          </p:spPr>
        </p:pic>
      </p:gr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555529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875190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662086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25102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 White">
    <p:spTree>
      <p:nvGrpSpPr>
        <p:cNvPr id="1" name=""/>
        <p:cNvGrpSpPr/>
        <p:nvPr/>
      </p:nvGrpSpPr>
      <p:grpSpPr>
        <a:xfrm>
          <a:off x="0" y="0"/>
          <a:ext cx="0" cy="0"/>
          <a:chOff x="0" y="0"/>
          <a:chExt cx="0" cy="0"/>
        </a:xfrm>
      </p:grpSpPr>
      <p:sp>
        <p:nvSpPr>
          <p:cNvPr id="2" name="Title 1"/>
          <p:cNvSpPr>
            <a:spLocks noGrp="1"/>
          </p:cNvSpPr>
          <p:nvPr>
            <p:ph type="title"/>
          </p:nvPr>
        </p:nvSpPr>
        <p:spPr>
          <a:xfrm>
            <a:off x="538587" y="538511"/>
            <a:ext cx="11296465" cy="452021"/>
          </a:xfrm>
          <a:prstGeom prst="rect">
            <a:avLst/>
          </a:prstGeom>
        </p:spPr>
        <p:txBody>
          <a:bodyPr lIns="0"/>
          <a:lstStyle>
            <a:lvl1pPr>
              <a:lnSpc>
                <a:spcPct val="80000"/>
              </a:lnSpc>
              <a:defRPr b="0" i="0">
                <a:solidFill>
                  <a:schemeClr val="accent2"/>
                </a:solidFill>
                <a:latin typeface="Segoe UI Semilight" charset="0"/>
                <a:ea typeface="Segoe UI Semilight" charset="0"/>
                <a:cs typeface="Segoe UI Semilight" charset="0"/>
              </a:defRPr>
            </a:lvl1pPr>
          </a:lstStyle>
          <a:p>
            <a:r>
              <a:rPr lang="en-US"/>
              <a:t>Click to edit Master title style</a:t>
            </a:r>
          </a:p>
        </p:txBody>
      </p:sp>
    </p:spTree>
    <p:extLst>
      <p:ext uri="{BB962C8B-B14F-4D97-AF65-F5344CB8AC3E}">
        <p14:creationId xmlns:p14="http://schemas.microsoft.com/office/powerpoint/2010/main" val="429190698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Section Title ">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74639" y="2125663"/>
            <a:ext cx="11884025" cy="1107676"/>
          </a:xfrm>
        </p:spPr>
        <p:txBody>
          <a:bodyPr/>
          <a:lstStyle>
            <a:lvl1pPr marL="0" indent="0">
              <a:buNone/>
              <a:defRPr sz="7198" baseline="0">
                <a:gradFill>
                  <a:gsLst>
                    <a:gs pos="1250">
                      <a:schemeClr val="tx1"/>
                    </a:gs>
                    <a:gs pos="100000">
                      <a:schemeClr val="tx1"/>
                    </a:gs>
                  </a:gsLst>
                  <a:lin ang="5400000" scaled="0"/>
                </a:gradFill>
              </a:defRPr>
            </a:lvl1pPr>
            <a:lvl2pPr marL="342834" indent="0">
              <a:buNone/>
              <a:defRPr/>
            </a:lvl2pPr>
            <a:lvl3pPr marL="571390" indent="0">
              <a:buNone/>
              <a:defRPr/>
            </a:lvl3pPr>
            <a:lvl4pPr marL="799946" indent="0">
              <a:buNone/>
              <a:defRPr/>
            </a:lvl4pPr>
            <a:lvl5pPr marL="1028503" indent="0">
              <a:buNone/>
              <a:defRPr/>
            </a:lvl5pPr>
          </a:lstStyle>
          <a:p>
            <a:pPr lvl="0"/>
            <a:r>
              <a:rPr lang="en-US"/>
              <a:t>Section title</a:t>
            </a:r>
          </a:p>
        </p:txBody>
      </p:sp>
      <p:sp>
        <p:nvSpPr>
          <p:cNvPr id="2" name="Title 1">
            <a:extLst>
              <a:ext uri="{FF2B5EF4-FFF2-40B4-BE49-F238E27FC236}">
                <a16:creationId xmlns:a16="http://schemas.microsoft.com/office/drawing/2014/main" id="{16D218CB-C190-4AEB-B16A-E68D4D363C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439991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5690309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4BC02E-18E3-4248-BF99-03822B517717}"/>
              </a:ext>
            </a:extLst>
          </p:cNvPr>
          <p:cNvSpPr>
            <a:spLocks noGrp="1"/>
          </p:cNvSpPr>
          <p:nvPr>
            <p:ph type="title"/>
          </p:nvPr>
        </p:nvSpPr>
        <p:spPr>
          <a:xfrm>
            <a:off x="274639" y="295274"/>
            <a:ext cx="11889564" cy="565027"/>
          </a:xfrm>
        </p:spPr>
        <p:txBody>
          <a:bodyPr/>
          <a:lstStyle/>
          <a:p>
            <a:r>
              <a:rPr lang="en-US"/>
              <a:t>Click to edit Master title style</a:t>
            </a:r>
          </a:p>
        </p:txBody>
      </p:sp>
    </p:spTree>
    <p:extLst>
      <p:ext uri="{BB962C8B-B14F-4D97-AF65-F5344CB8AC3E}">
        <p14:creationId xmlns:p14="http://schemas.microsoft.com/office/powerpoint/2010/main" val="83711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alkin (event nam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353535"/>
                </a:solidFill>
              </a:endParaRP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4630" y="493939"/>
            <a:ext cx="6959571" cy="1325880"/>
          </a:xfrm>
          <a:prstGeom prst="rect">
            <a:avLst/>
          </a:prstGeom>
        </p:spPr>
      </p:pic>
    </p:spTree>
    <p:extLst>
      <p:ext uri="{BB962C8B-B14F-4D97-AF65-F5344CB8AC3E}">
        <p14:creationId xmlns:p14="http://schemas.microsoft.com/office/powerpoint/2010/main" val="3497341337"/>
      </p:ext>
    </p:extLst>
  </p:cSld>
  <p:clrMapOvr>
    <a:masterClrMapping/>
  </p:clrMapOvr>
  <p:transition>
    <p:fade/>
  </p:transition>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6" y="4395789"/>
            <a:ext cx="12433300" cy="2601913"/>
          </a:xfrm>
          <a:prstGeom prst="rect">
            <a:avLst/>
          </a:prstGeom>
          <a:solidFill>
            <a:srgbClr val="4DA0E2"/>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1" y="5843588"/>
            <a:ext cx="12433301" cy="1154113"/>
          </a:xfrm>
          <a:prstGeom prst="rect">
            <a:avLst/>
          </a:prstGeom>
          <a:solidFill>
            <a:srgbClr val="00188F"/>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3286" y="6696086"/>
            <a:ext cx="3549904"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extLst>
      <p:ext uri="{BB962C8B-B14F-4D97-AF65-F5344CB8AC3E}">
        <p14:creationId xmlns:p14="http://schemas.microsoft.com/office/powerpoint/2010/main" val="3913071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extLst>
      <p:ext uri="{BB962C8B-B14F-4D97-AF65-F5344CB8AC3E}">
        <p14:creationId xmlns:p14="http://schemas.microsoft.com/office/powerpoint/2010/main" val="2724250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3"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4"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3"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8"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9"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180837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42"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P spid="19" grpId="0">
        <p:tmplLst>
          <p:tmpl>
            <p:tnLst>
              <p:par>
                <p:cTn presetID="42"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7" y="4395790"/>
            <a:ext cx="12433300" cy="2601913"/>
          </a:xfrm>
          <a:prstGeom prst="rect">
            <a:avLst/>
          </a:prstGeom>
          <a:solidFill>
            <a:srgbClr val="4DA0E2"/>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2" y="5843588"/>
            <a:ext cx="12433301" cy="1154113"/>
          </a:xfrm>
          <a:prstGeom prst="rect">
            <a:avLst/>
          </a:prstGeom>
          <a:solidFill>
            <a:srgbClr val="00188F"/>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7" y="3409952"/>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7" y="4395790"/>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6556" y="6696184"/>
            <a:ext cx="3543363"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extLst>
      <p:ext uri="{BB962C8B-B14F-4D97-AF65-F5344CB8AC3E}">
        <p14:creationId xmlns:p14="http://schemas.microsoft.com/office/powerpoint/2010/main" val="2288473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extLst>
      <p:ext uri="{BB962C8B-B14F-4D97-AF65-F5344CB8AC3E}">
        <p14:creationId xmlns:p14="http://schemas.microsoft.com/office/powerpoint/2010/main" val="3302665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fidentiality Slide">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2949180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75004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709939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36892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79484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73347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200"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7315200"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3430116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6" y="3410197"/>
            <a:ext cx="12435840" cy="3104213"/>
          </a:xfrm>
          <a:prstGeom prst="rect">
            <a:avLst/>
          </a:prstGeom>
        </p:spPr>
      </p:pic>
    </p:spTree>
    <p:extLst>
      <p:ext uri="{BB962C8B-B14F-4D97-AF65-F5344CB8AC3E}">
        <p14:creationId xmlns:p14="http://schemas.microsoft.com/office/powerpoint/2010/main" val="234740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evice layout 1">
    <p:spTree>
      <p:nvGrpSpPr>
        <p:cNvPr id="1" name=""/>
        <p:cNvGrpSpPr/>
        <p:nvPr/>
      </p:nvGrpSpPr>
      <p:grpSpPr>
        <a:xfrm>
          <a:off x="0" y="0"/>
          <a:ext cx="0" cy="0"/>
          <a:chOff x="0" y="0"/>
          <a:chExt cx="0" cy="0"/>
        </a:xfrm>
      </p:grpSpPr>
      <p:grpSp>
        <p:nvGrpSpPr>
          <p:cNvPr id="2" name="Group 1"/>
          <p:cNvGrpSpPr/>
          <p:nvPr userDrawn="1"/>
        </p:nvGrpSpPr>
        <p:grpSpPr>
          <a:xfrm>
            <a:off x="808591" y="462605"/>
            <a:ext cx="758952" cy="758952"/>
            <a:chOff x="758451" y="-1743337"/>
            <a:chExt cx="976066" cy="976066"/>
          </a:xfrm>
        </p:grpSpPr>
        <p:sp>
          <p:nvSpPr>
            <p:cNvPr id="18" name="Oval 17"/>
            <p:cNvSpPr/>
            <p:nvPr userDrawn="1"/>
          </p:nvSpPr>
          <p:spPr bwMode="auto">
            <a:xfrm>
              <a:off x="758451" y="-1743337"/>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userDrawn="1"/>
          </p:nvPicPr>
          <p:blipFill>
            <a:blip r:embed="rId2"/>
            <a:stretch>
              <a:fillRect/>
            </a:stretch>
          </p:blipFill>
          <p:spPr>
            <a:xfrm>
              <a:off x="932216" y="-1564417"/>
              <a:ext cx="635794" cy="635794"/>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6"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7"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1"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2"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53009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21" grpId="0">
        <p:tmplLst>
          <p:tmpl>
            <p:tnLst>
              <p:par>
                <p:cTn presetID="42"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p:tmplLst>
          <p:tmpl>
            <p:tnLst>
              <p:par>
                <p:cTn presetID="42"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0874002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9492949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072531"/>
            <a:ext cx="5486399" cy="849463"/>
          </a:xfrm>
        </p:spPr>
        <p:txBody>
          <a:bodyPr anchor="ctr">
            <a:spAutoFit/>
          </a:bodyPr>
          <a:lstStyle>
            <a:lvl1pPr>
              <a:defRPr sz="47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874400694"/>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1"/>
            <a:ext cx="6995160" cy="6995160"/>
          </a:xfrm>
          <a:prstGeom prst="rect">
            <a:avLst/>
          </a:prstGeom>
        </p:spPr>
      </p:pic>
    </p:spTree>
    <p:extLst>
      <p:ext uri="{BB962C8B-B14F-4D97-AF65-F5344CB8AC3E}">
        <p14:creationId xmlns:p14="http://schemas.microsoft.com/office/powerpoint/2010/main" val="2232042819"/>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83407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317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93845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514866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4846873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2707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image" Target="../media/image6.emf"/><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image" Target="../media/image1.png"/><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image" Target="../media/image15.emf"/><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theme" Target="../theme/theme4.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image" Target="../media/image1.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image" Target="../media/image6.emf"/><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theme" Target="../theme/theme5.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0" Type="http://schemas.openxmlformats.org/officeDocument/2006/relationships/slideLayout" Target="../slideLayouts/slideLayout96.xml"/><Relationship Id="rId41"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6.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3" y="1212851"/>
            <a:ext cx="11887198" cy="2376035"/>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images of people using computers and phones">
            <a:extLst>
              <a:ext uri="{FF2B5EF4-FFF2-40B4-BE49-F238E27FC236}">
                <a16:creationId xmlns:a16="http://schemas.microsoft.com/office/drawing/2014/main" id="{12BBD99D-6654-C60A-AF9A-05B25C58E4E5}"/>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a:stretch/>
        </p:blipFill>
        <p:spPr bwMode="auto">
          <a:xfrm>
            <a:off x="11698189"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716570"/>
      </p:ext>
    </p:extLst>
  </p:cSld>
  <p:clrMap bg1="lt1" tx1="dk1" bg2="lt2" tx2="dk2" accent1="accent1" accent2="accent2" accent3="accent3" accent4="accent4" accent5="accent5" accent6="accent6" hlink="hlink" folHlink="folHlink"/>
  <p:sldLayoutIdLst>
    <p:sldLayoutId id="2147483661" r:id="rId1"/>
    <p:sldLayoutId id="2147483934" r:id="rId2"/>
    <p:sldLayoutId id="2147483935" r:id="rId3"/>
    <p:sldLayoutId id="2147483936" r:id="rId4"/>
    <p:sldLayoutId id="2147483668" r:id="rId5"/>
    <p:sldLayoutId id="2147483931" r:id="rId6"/>
    <p:sldLayoutId id="2147483932" r:id="rId7"/>
    <p:sldLayoutId id="2147483672" r:id="rId8"/>
    <p:sldLayoutId id="2147483929" r:id="rId9"/>
    <p:sldLayoutId id="2147483930" r:id="rId10"/>
    <p:sldLayoutId id="2147483679" r:id="rId11"/>
  </p:sldLayoutIdLst>
  <p:transition>
    <p:fade/>
  </p:transition>
  <p:txStyles>
    <p:titleStyle>
      <a:lvl1pPr algn="l" defTabSz="914378" rtl="0" eaLnBrk="1" latinLnBrk="0" hangingPunct="1">
        <a:lnSpc>
          <a:spcPct val="90000"/>
        </a:lnSpc>
        <a:spcBef>
          <a:spcPct val="0"/>
        </a:spcBef>
        <a:buNone/>
        <a:defRPr lang="en-US" sz="4800"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8" rtl="0" eaLnBrk="1" latinLnBrk="0" hangingPunct="1">
        <a:defRPr sz="1765" kern="1200">
          <a:solidFill>
            <a:schemeClr val="tx1"/>
          </a:solidFill>
          <a:latin typeface="+mn-lt"/>
          <a:ea typeface="+mn-ea"/>
          <a:cs typeface="+mn-cs"/>
        </a:defRPr>
      </a:lvl1pPr>
      <a:lvl2pPr marL="457189" algn="l" defTabSz="914378" rtl="0" eaLnBrk="1" latinLnBrk="0" hangingPunct="1">
        <a:defRPr sz="1765" kern="1200">
          <a:solidFill>
            <a:schemeClr val="tx1"/>
          </a:solidFill>
          <a:latin typeface="+mn-lt"/>
          <a:ea typeface="+mn-ea"/>
          <a:cs typeface="+mn-cs"/>
        </a:defRPr>
      </a:lvl2pPr>
      <a:lvl3pPr marL="914378" algn="l" defTabSz="914378" rtl="0" eaLnBrk="1" latinLnBrk="0" hangingPunct="1">
        <a:defRPr sz="1765" kern="1200">
          <a:solidFill>
            <a:schemeClr val="tx1"/>
          </a:solidFill>
          <a:latin typeface="+mn-lt"/>
          <a:ea typeface="+mn-ea"/>
          <a:cs typeface="+mn-cs"/>
        </a:defRPr>
      </a:lvl3pPr>
      <a:lvl4pPr marL="1371567" algn="l" defTabSz="914378" rtl="0" eaLnBrk="1" latinLnBrk="0" hangingPunct="1">
        <a:defRPr sz="1765" kern="1200">
          <a:solidFill>
            <a:schemeClr val="tx1"/>
          </a:solidFill>
          <a:latin typeface="+mn-lt"/>
          <a:ea typeface="+mn-ea"/>
          <a:cs typeface="+mn-cs"/>
        </a:defRPr>
      </a:lvl4pPr>
      <a:lvl5pPr marL="1828756" algn="l" defTabSz="914378" rtl="0" eaLnBrk="1" latinLnBrk="0" hangingPunct="1">
        <a:defRPr sz="1765" kern="1200">
          <a:solidFill>
            <a:schemeClr val="tx1"/>
          </a:solidFill>
          <a:latin typeface="+mn-lt"/>
          <a:ea typeface="+mn-ea"/>
          <a:cs typeface="+mn-cs"/>
        </a:defRPr>
      </a:lvl5pPr>
      <a:lvl6pPr marL="2285946" algn="l" defTabSz="914378" rtl="0" eaLnBrk="1" latinLnBrk="0" hangingPunct="1">
        <a:defRPr sz="1765" kern="1200">
          <a:solidFill>
            <a:schemeClr val="tx1"/>
          </a:solidFill>
          <a:latin typeface="+mn-lt"/>
          <a:ea typeface="+mn-ea"/>
          <a:cs typeface="+mn-cs"/>
        </a:defRPr>
      </a:lvl6pPr>
      <a:lvl7pPr marL="2743134" algn="l" defTabSz="914378" rtl="0" eaLnBrk="1" latinLnBrk="0" hangingPunct="1">
        <a:defRPr sz="1765" kern="1200">
          <a:solidFill>
            <a:schemeClr val="tx1"/>
          </a:solidFill>
          <a:latin typeface="+mn-lt"/>
          <a:ea typeface="+mn-ea"/>
          <a:cs typeface="+mn-cs"/>
        </a:defRPr>
      </a:lvl7pPr>
      <a:lvl8pPr marL="3200323" algn="l" defTabSz="914378" rtl="0" eaLnBrk="1" latinLnBrk="0" hangingPunct="1">
        <a:defRPr sz="1765" kern="1200">
          <a:solidFill>
            <a:schemeClr val="tx1"/>
          </a:solidFill>
          <a:latin typeface="+mn-lt"/>
          <a:ea typeface="+mn-ea"/>
          <a:cs typeface="+mn-cs"/>
        </a:defRPr>
      </a:lvl8pPr>
      <a:lvl9pPr marL="3657513" algn="l" defTabSz="914378"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userDrawn="1">
          <p15:clr>
            <a:srgbClr val="C35EA4"/>
          </p15:clr>
        </p15:guide>
        <p15:guide id="4" pos="1517" userDrawn="1">
          <p15:clr>
            <a:srgbClr val="C35EA4"/>
          </p15:clr>
        </p15:guide>
        <p15:guide id="5" pos="2621" userDrawn="1">
          <p15:clr>
            <a:srgbClr val="C35EA4"/>
          </p15:clr>
        </p15:guide>
        <p15:guide id="6" pos="2765" userDrawn="1">
          <p15:clr>
            <a:srgbClr val="C35EA4"/>
          </p15:clr>
        </p15:guide>
        <p15:guide id="7" pos="3821" userDrawn="1">
          <p15:clr>
            <a:srgbClr val="C35EA4"/>
          </p15:clr>
        </p15:guide>
        <p15:guide id="8" pos="3989" userDrawn="1">
          <p15:clr>
            <a:srgbClr val="C35EA4"/>
          </p15:clr>
        </p15:guide>
        <p15:guide id="9" pos="5069" userDrawn="1">
          <p15:clr>
            <a:srgbClr val="C35EA4"/>
          </p15:clr>
        </p15:guide>
        <p15:guide id="10" pos="5213" userDrawn="1">
          <p15:clr>
            <a:srgbClr val="C35EA4"/>
          </p15:clr>
        </p15:guide>
        <p15:guide id="11" pos="6317" userDrawn="1">
          <p15:clr>
            <a:srgbClr val="C35EA4"/>
          </p15:clr>
        </p15:guide>
        <p15:guide id="12" pos="6461" userDrawn="1">
          <p15:clr>
            <a:srgbClr val="C35EA4"/>
          </p15:clr>
        </p15:guide>
        <p15:guide id="16" pos="365" userDrawn="1">
          <p15:clr>
            <a:srgbClr val="F26B43"/>
          </p15:clr>
        </p15:guide>
        <p15:guide id="17" pos="7541" userDrawn="1">
          <p15:clr>
            <a:srgbClr val="F26B43"/>
          </p15:clr>
        </p15:guide>
        <p15:guide id="18" orient="horz" pos="766" userDrawn="1">
          <p15:clr>
            <a:srgbClr val="5ACBF0"/>
          </p15:clr>
        </p15:guide>
        <p15:guide id="19" orient="horz" pos="1393" userDrawn="1">
          <p15:clr>
            <a:srgbClr val="5ACBF0"/>
          </p15:clr>
        </p15:guide>
        <p15:guide id="20" orient="horz" pos="617" userDrawn="1">
          <p15:clr>
            <a:srgbClr val="5ACBF0"/>
          </p15:clr>
        </p15:guide>
        <p15:guide id="21" orient="horz" pos="1544" userDrawn="1">
          <p15:clr>
            <a:srgbClr val="5ACBF0"/>
          </p15:clr>
        </p15:guide>
        <p15:guide id="22" orient="horz" pos="2172" userDrawn="1">
          <p15:clr>
            <a:srgbClr val="5ACBF0"/>
          </p15:clr>
        </p15:guide>
        <p15:guide id="23" orient="horz" pos="2320" userDrawn="1">
          <p15:clr>
            <a:srgbClr val="5ACBF0"/>
          </p15:clr>
        </p15:guide>
        <p15:guide id="25" orient="horz" pos="289" userDrawn="1">
          <p15:clr>
            <a:srgbClr val="F26B43"/>
          </p15:clr>
        </p15:guide>
        <p15:guide id="26" orient="horz" pos="4202" userDrawn="1">
          <p15:clr>
            <a:srgbClr val="F26B43"/>
          </p15:clr>
        </p15:guide>
        <p15:guide id="27" orient="horz" pos="2949" userDrawn="1">
          <p15:clr>
            <a:srgbClr val="5ACBF0"/>
          </p15:clr>
        </p15:guide>
        <p15:guide id="28" orient="horz" pos="3098" userDrawn="1">
          <p15:clr>
            <a:srgbClr val="5ACBF0"/>
          </p15:clr>
        </p15:guide>
        <p15:guide id="29" orient="horz" pos="3727" userDrawn="1">
          <p15:clr>
            <a:srgbClr val="5ACBF0"/>
          </p15:clr>
        </p15:guide>
        <p15:guide id="30" orient="horz" pos="3876"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39" y="1212851"/>
            <a:ext cx="11887200" cy="555610"/>
          </a:xfrm>
          <a:prstGeom prst="rect">
            <a:avLst/>
          </a:prstGeom>
        </p:spPr>
        <p:txBody>
          <a:bodyPr vert="horz" wrap="square" lIns="146304" tIns="91440" rIns="146304" bIns="91440" rtlCol="0">
            <a:spAutoFit/>
          </a:bodyPr>
          <a:lstStyle/>
          <a:p>
            <a:pPr lvl="0"/>
            <a:r>
              <a:rPr lang="en-US"/>
              <a:t>Click to edit Master text styles</a:t>
            </a:r>
          </a:p>
        </p:txBody>
      </p:sp>
    </p:spTree>
    <p:extLst>
      <p:ext uri="{BB962C8B-B14F-4D97-AF65-F5344CB8AC3E}">
        <p14:creationId xmlns:p14="http://schemas.microsoft.com/office/powerpoint/2010/main" val="322341259"/>
      </p:ext>
    </p:extLst>
  </p:cSld>
  <p:clrMap bg1="lt1" tx1="dk1" bg2="lt2" tx2="dk2" accent1="accent1" accent2="accent2" accent3="accent3" accent4="accent4" accent5="accent5" accent6="accent6" hlink="hlink" folHlink="folHlink"/>
  <p:sldLayoutIdLst>
    <p:sldLayoutId id="2147483816" r:id="rId1"/>
  </p:sldLayoutIdLst>
  <p:transition>
    <p:fade/>
  </p:transition>
  <p:txStyles>
    <p:titleStyle>
      <a:lvl1pPr algn="l" defTabSz="931684" rtl="0" eaLnBrk="1" fontAlgn="base" hangingPunct="1">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eaLnBrk="1" fontAlgn="base" hangingPunct="1">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eaLnBrk="1" fontAlgn="base" hangingPunct="1">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eaLnBrk="1" fontAlgn="base" hangingPunct="1">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eaLnBrk="1" fontAlgn="base" hangingPunct="1">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eaLnBrk="1" fontAlgn="base" hangingPunct="1">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rot="5400000">
            <a:off x="9371797" y="3072300"/>
            <a:ext cx="6995160" cy="849926"/>
          </a:xfrm>
          <a:prstGeom prst="rect">
            <a:avLst/>
          </a:prstGeom>
        </p:spPr>
      </p:pic>
      <p:pic>
        <p:nvPicPr>
          <p:cNvPr id="3" name="Picture 2" descr="images of people using computers and phones">
            <a:extLst>
              <a:ext uri="{FF2B5EF4-FFF2-40B4-BE49-F238E27FC236}">
                <a16:creationId xmlns:a16="http://schemas.microsoft.com/office/drawing/2014/main" id="{F28B1181-B868-14B9-D8D5-1317C13C5789}"/>
              </a:ext>
            </a:extLst>
          </p:cNvPr>
          <p:cNvPicPr>
            <a:picLocks noChangeAspect="1" noChangeArrowheads="1"/>
          </p:cNvPicPr>
          <p:nvPr userDrawn="1"/>
        </p:nvPicPr>
        <p:blipFill rotWithShape="1">
          <a:blip r:embed="rId43">
            <a:extLst>
              <a:ext uri="{28A0092B-C50C-407E-A947-70E740481C1C}">
                <a14:useLocalDpi xmlns:a14="http://schemas.microsoft.com/office/drawing/2010/main" val="0"/>
              </a:ext>
            </a:extLst>
          </a:blip>
          <a:srcRect/>
          <a:stretch/>
        </p:blipFill>
        <p:spPr bwMode="auto">
          <a:xfrm>
            <a:off x="11706128"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4640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6" r:id="rId28"/>
    <p:sldLayoutId id="2147483987" r:id="rId29"/>
    <p:sldLayoutId id="2147483988" r:id="rId30"/>
    <p:sldLayoutId id="2147483989" r:id="rId31"/>
    <p:sldLayoutId id="2147483990" r:id="rId32"/>
    <p:sldLayoutId id="2147483991" r:id="rId33"/>
    <p:sldLayoutId id="2147483992" r:id="rId34"/>
    <p:sldLayoutId id="2147483995" r:id="rId35"/>
    <p:sldLayoutId id="2147483996" r:id="rId36"/>
    <p:sldLayoutId id="2147483997" r:id="rId37"/>
    <p:sldLayoutId id="2147483998" r:id="rId38"/>
    <p:sldLayoutId id="2147483999" r:id="rId39"/>
    <p:sldLayoutId id="2147484001" r:id="rId40"/>
  </p:sldLayoutIdLst>
  <p:transition>
    <p:fade/>
  </p:transition>
  <p:txStyles>
    <p:titleStyle>
      <a:lvl1pPr algn="l" defTabSz="932384" rtl="0" eaLnBrk="1" latinLnBrk="0" hangingPunct="1">
        <a:lnSpc>
          <a:spcPct val="90000"/>
        </a:lnSpc>
        <a:spcBef>
          <a:spcPct val="0"/>
        </a:spcBef>
        <a:buNone/>
        <a:defRPr lang="en-US" sz="3600" b="1" i="0" kern="1200" cap="none" spc="-102" baseline="0" dirty="0" smtClean="0">
          <a:ln w="3175">
            <a:noFill/>
          </a:ln>
          <a:gradFill>
            <a:gsLst>
              <a:gs pos="1250">
                <a:schemeClr val="tx1"/>
              </a:gs>
              <a:gs pos="100000">
                <a:schemeClr val="tx1"/>
              </a:gs>
            </a:gsLst>
            <a:lin ang="5400000" scaled="0"/>
          </a:gradFill>
          <a:effectLst/>
          <a:latin typeface="Segoe UI Semibold" panose="020B0502040204020203" pitchFamily="34" charset="0"/>
          <a:ea typeface="+mn-ea"/>
          <a:cs typeface="Segoe UI Semibold" panose="020B0502040204020203"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365" userDrawn="1">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475748" y="3001154"/>
            <a:ext cx="6994525" cy="992217"/>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2" descr="images of people using computers and phones">
            <a:extLst>
              <a:ext uri="{FF2B5EF4-FFF2-40B4-BE49-F238E27FC236}">
                <a16:creationId xmlns:a16="http://schemas.microsoft.com/office/drawing/2014/main" id="{D700B7A4-882D-D979-74C3-F3C781E075AB}"/>
              </a:ext>
            </a:extLst>
          </p:cNvPr>
          <p:cNvPicPr>
            <a:picLocks noChangeAspect="1" noChangeArrowheads="1"/>
          </p:cNvPicPr>
          <p:nvPr userDrawn="1"/>
        </p:nvPicPr>
        <p:blipFill rotWithShape="1">
          <a:blip r:embed="rId27">
            <a:extLst>
              <a:ext uri="{28A0092B-C50C-407E-A947-70E740481C1C}">
                <a14:useLocalDpi xmlns:a14="http://schemas.microsoft.com/office/drawing/2010/main" val="0"/>
              </a:ext>
            </a:extLst>
          </a:blip>
          <a:srcRect/>
          <a:stretch/>
        </p:blipFill>
        <p:spPr bwMode="auto">
          <a:xfrm>
            <a:off x="11698189" y="6756862"/>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765330"/>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4" r:id="rId21"/>
    <p:sldLayoutId id="2147484035" r:id="rId22"/>
    <p:sldLayoutId id="2147484036" r:id="rId23"/>
    <p:sldLayoutId id="2147484037" r:id="rId24"/>
  </p:sldLayoutIdLst>
  <p:transition>
    <p:fade/>
  </p:transition>
  <p:hf sldNum="0" hdr="0" ftr="0" dt="0"/>
  <p:txStyles>
    <p:titleStyle>
      <a:lvl1pPr algn="l" defTabSz="951304" rtl="0" eaLnBrk="1" latinLnBrk="0" hangingPunct="1">
        <a:lnSpc>
          <a:spcPct val="100000"/>
        </a:lnSpc>
        <a:spcBef>
          <a:spcPct val="0"/>
        </a:spcBef>
        <a:buNone/>
        <a:defRPr lang="en-US" sz="3672"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rot="5400000">
            <a:off x="9371797" y="3072300"/>
            <a:ext cx="6995160" cy="849926"/>
          </a:xfrm>
          <a:prstGeom prst="rect">
            <a:avLst/>
          </a:prstGeom>
        </p:spPr>
      </p:pic>
      <p:pic>
        <p:nvPicPr>
          <p:cNvPr id="3" name="Picture 2" descr="images of people using computers and phones">
            <a:extLst>
              <a:ext uri="{FF2B5EF4-FFF2-40B4-BE49-F238E27FC236}">
                <a16:creationId xmlns:a16="http://schemas.microsoft.com/office/drawing/2014/main" id="{01616CE9-9165-9514-28E0-D29131C5608F}"/>
              </a:ext>
            </a:extLst>
          </p:cNvPr>
          <p:cNvPicPr>
            <a:picLocks noChangeAspect="1" noChangeArrowheads="1"/>
          </p:cNvPicPr>
          <p:nvPr userDrawn="1"/>
        </p:nvPicPr>
        <p:blipFill rotWithShape="1">
          <a:blip r:embed="rId45">
            <a:extLst>
              <a:ext uri="{28A0092B-C50C-407E-A947-70E740481C1C}">
                <a14:useLocalDpi xmlns:a14="http://schemas.microsoft.com/office/drawing/2010/main" val="0"/>
              </a:ext>
            </a:extLst>
          </a:blip>
          <a:srcRect/>
          <a:stretch/>
        </p:blipFill>
        <p:spPr bwMode="auto">
          <a:xfrm>
            <a:off x="11698189"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53091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7" r:id="rId28"/>
    <p:sldLayoutId id="2147484068" r:id="rId29"/>
    <p:sldLayoutId id="2147484069" r:id="rId30"/>
    <p:sldLayoutId id="2147484070" r:id="rId31"/>
    <p:sldLayoutId id="2147484071" r:id="rId32"/>
    <p:sldLayoutId id="2147484072" r:id="rId33"/>
    <p:sldLayoutId id="2147484073" r:id="rId34"/>
    <p:sldLayoutId id="2147484076" r:id="rId35"/>
    <p:sldLayoutId id="2147484077" r:id="rId36"/>
    <p:sldLayoutId id="2147484078" r:id="rId37"/>
    <p:sldLayoutId id="2147484079" r:id="rId38"/>
    <p:sldLayoutId id="2147484080" r:id="rId39"/>
    <p:sldLayoutId id="2147484081" r:id="rId40"/>
    <p:sldLayoutId id="2147484085" r:id="rId41"/>
    <p:sldLayoutId id="2147484099" r:id="rId42"/>
  </p:sldLayoutIdLst>
  <p:transition>
    <p:fade/>
  </p:transition>
  <p:txStyles>
    <p:titleStyle>
      <a:lvl1pPr algn="l" defTabSz="932384" rtl="0" eaLnBrk="1" latinLnBrk="0" hangingPunct="1">
        <a:lnSpc>
          <a:spcPct val="90000"/>
        </a:lnSpc>
        <a:spcBef>
          <a:spcPct val="0"/>
        </a:spcBef>
        <a:buNone/>
        <a:defRPr lang="en-US" sz="3600" b="1" i="0" kern="1200" cap="none" spc="-102" baseline="0" dirty="0" smtClean="0">
          <a:ln w="3175">
            <a:noFill/>
          </a:ln>
          <a:gradFill>
            <a:gsLst>
              <a:gs pos="1250">
                <a:schemeClr val="tx1"/>
              </a:gs>
              <a:gs pos="100000">
                <a:schemeClr val="tx1"/>
              </a:gs>
            </a:gsLst>
            <a:lin ang="5400000" scaled="0"/>
          </a:gradFill>
          <a:effectLst/>
          <a:latin typeface="Segoe UI Semibold" panose="020B0502040204020203" pitchFamily="34" charset="0"/>
          <a:ea typeface="+mn-ea"/>
          <a:cs typeface="Segoe UI Semibold" panose="020B0502040204020203"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365">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3" y="1212851"/>
            <a:ext cx="11887198" cy="2376035"/>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images of people using computers and phones">
            <a:extLst>
              <a:ext uri="{FF2B5EF4-FFF2-40B4-BE49-F238E27FC236}">
                <a16:creationId xmlns:a16="http://schemas.microsoft.com/office/drawing/2014/main" id="{C8C5D08F-8814-0FC4-A6A6-F4A970F4CFFA}"/>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a:stretch/>
        </p:blipFill>
        <p:spPr bwMode="auto">
          <a:xfrm>
            <a:off x="11698189"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072859"/>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fade/>
  </p:transition>
  <p:txStyles>
    <p:titleStyle>
      <a:lvl1pPr algn="l" defTabSz="914378" rtl="0" eaLnBrk="1" latinLnBrk="0" hangingPunct="1">
        <a:lnSpc>
          <a:spcPct val="90000"/>
        </a:lnSpc>
        <a:spcBef>
          <a:spcPct val="0"/>
        </a:spcBef>
        <a:buNone/>
        <a:defRPr lang="en-US" sz="4800"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8" rtl="0" eaLnBrk="1" latinLnBrk="0" hangingPunct="1">
        <a:defRPr sz="1765" kern="1200">
          <a:solidFill>
            <a:schemeClr val="tx1"/>
          </a:solidFill>
          <a:latin typeface="+mn-lt"/>
          <a:ea typeface="+mn-ea"/>
          <a:cs typeface="+mn-cs"/>
        </a:defRPr>
      </a:lvl1pPr>
      <a:lvl2pPr marL="457189" algn="l" defTabSz="914378" rtl="0" eaLnBrk="1" latinLnBrk="0" hangingPunct="1">
        <a:defRPr sz="1765" kern="1200">
          <a:solidFill>
            <a:schemeClr val="tx1"/>
          </a:solidFill>
          <a:latin typeface="+mn-lt"/>
          <a:ea typeface="+mn-ea"/>
          <a:cs typeface="+mn-cs"/>
        </a:defRPr>
      </a:lvl2pPr>
      <a:lvl3pPr marL="914378" algn="l" defTabSz="914378" rtl="0" eaLnBrk="1" latinLnBrk="0" hangingPunct="1">
        <a:defRPr sz="1765" kern="1200">
          <a:solidFill>
            <a:schemeClr val="tx1"/>
          </a:solidFill>
          <a:latin typeface="+mn-lt"/>
          <a:ea typeface="+mn-ea"/>
          <a:cs typeface="+mn-cs"/>
        </a:defRPr>
      </a:lvl3pPr>
      <a:lvl4pPr marL="1371567" algn="l" defTabSz="914378" rtl="0" eaLnBrk="1" latinLnBrk="0" hangingPunct="1">
        <a:defRPr sz="1765" kern="1200">
          <a:solidFill>
            <a:schemeClr val="tx1"/>
          </a:solidFill>
          <a:latin typeface="+mn-lt"/>
          <a:ea typeface="+mn-ea"/>
          <a:cs typeface="+mn-cs"/>
        </a:defRPr>
      </a:lvl4pPr>
      <a:lvl5pPr marL="1828756" algn="l" defTabSz="914378" rtl="0" eaLnBrk="1" latinLnBrk="0" hangingPunct="1">
        <a:defRPr sz="1765" kern="1200">
          <a:solidFill>
            <a:schemeClr val="tx1"/>
          </a:solidFill>
          <a:latin typeface="+mn-lt"/>
          <a:ea typeface="+mn-ea"/>
          <a:cs typeface="+mn-cs"/>
        </a:defRPr>
      </a:lvl5pPr>
      <a:lvl6pPr marL="2285946" algn="l" defTabSz="914378" rtl="0" eaLnBrk="1" latinLnBrk="0" hangingPunct="1">
        <a:defRPr sz="1765" kern="1200">
          <a:solidFill>
            <a:schemeClr val="tx1"/>
          </a:solidFill>
          <a:latin typeface="+mn-lt"/>
          <a:ea typeface="+mn-ea"/>
          <a:cs typeface="+mn-cs"/>
        </a:defRPr>
      </a:lvl6pPr>
      <a:lvl7pPr marL="2743134" algn="l" defTabSz="914378" rtl="0" eaLnBrk="1" latinLnBrk="0" hangingPunct="1">
        <a:defRPr sz="1765" kern="1200">
          <a:solidFill>
            <a:schemeClr val="tx1"/>
          </a:solidFill>
          <a:latin typeface="+mn-lt"/>
          <a:ea typeface="+mn-ea"/>
          <a:cs typeface="+mn-cs"/>
        </a:defRPr>
      </a:lvl7pPr>
      <a:lvl8pPr marL="3200323" algn="l" defTabSz="914378" rtl="0" eaLnBrk="1" latinLnBrk="0" hangingPunct="1">
        <a:defRPr sz="1765" kern="1200">
          <a:solidFill>
            <a:schemeClr val="tx1"/>
          </a:solidFill>
          <a:latin typeface="+mn-lt"/>
          <a:ea typeface="+mn-ea"/>
          <a:cs typeface="+mn-cs"/>
        </a:defRPr>
      </a:lvl8pPr>
      <a:lvl9pPr marL="3657513" algn="l" defTabSz="914378"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365">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9.xml"/><Relationship Id="rId4" Type="http://schemas.openxmlformats.org/officeDocument/2006/relationships/hyperlink" Target="http://www.mauvais.com/talk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4.xml"/><Relationship Id="rId1" Type="http://schemas.openxmlformats.org/officeDocument/2006/relationships/tags" Target="../tags/tag3.xml"/><Relationship Id="rId5" Type="http://schemas.openxmlformats.org/officeDocument/2006/relationships/image" Target="../media/image36.gi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vXWAhDEJ_WA" TargetMode="External"/><Relationship Id="rId2" Type="http://schemas.openxmlformats.org/officeDocument/2006/relationships/notesSlide" Target="../notesSlides/notesSlide10.xml"/><Relationship Id="rId1" Type="http://schemas.openxmlformats.org/officeDocument/2006/relationships/slideLayout" Target="../slideLayouts/slideLayout9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87.xml"/><Relationship Id="rId4" Type="http://schemas.openxmlformats.org/officeDocument/2006/relationships/hyperlink" Target="https://www.youtube.com/watch?time_continue=2&amp;v=NXOzDf26FnU"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osTlS0A74RE" TargetMode="External"/><Relationship Id="rId2" Type="http://schemas.openxmlformats.org/officeDocument/2006/relationships/notesSlide" Target="../notesSlides/notesSlide13.xml"/><Relationship Id="rId1" Type="http://schemas.openxmlformats.org/officeDocument/2006/relationships/slideLayout" Target="../slideLayouts/slideLayout8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0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7.xml"/><Relationship Id="rId1" Type="http://schemas.openxmlformats.org/officeDocument/2006/relationships/tags" Target="../tags/tag1.xml"/><Relationship Id="rId6" Type="http://schemas.openxmlformats.org/officeDocument/2006/relationships/image" Target="../media/image31.gif"/><Relationship Id="rId5" Type="http://schemas.openxmlformats.org/officeDocument/2006/relationships/hyperlink" Target="http://aka.ms/AccessibilityChecker" TargetMode="Externa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8.xml"/><Relationship Id="rId1" Type="http://schemas.openxmlformats.org/officeDocument/2006/relationships/tags" Target="../tags/tag2.xml"/><Relationship Id="rId5" Type="http://schemas.openxmlformats.org/officeDocument/2006/relationships/image" Target="../media/image32.gif"/><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3" Type="http://schemas.openxmlformats.org/officeDocument/2006/relationships/hyperlink" Target="https://daisy.org/info-help/guidance-training/daisy-tools/creating-accessible-word-documents/" TargetMode="External"/><Relationship Id="rId2" Type="http://schemas.openxmlformats.org/officeDocument/2006/relationships/notesSlide" Target="../notesSlides/notesSlide8.xml"/><Relationship Id="rId1" Type="http://schemas.openxmlformats.org/officeDocument/2006/relationships/slideLayout" Target="../slideLayouts/slideLayout117.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0D62E2-81F4-1D26-8030-0889CB7093F5}"/>
              </a:ext>
            </a:extLst>
          </p:cNvPr>
          <p:cNvSpPr>
            <a:spLocks noGrp="1"/>
          </p:cNvSpPr>
          <p:nvPr>
            <p:ph type="title" idx="4294967295"/>
          </p:nvPr>
        </p:nvSpPr>
        <p:spPr/>
        <p:txBody>
          <a:bodyPr/>
          <a:lstStyle/>
          <a:p>
            <a:pPr rtl="0" eaLnBrk="1" latinLnBrk="0" hangingPunct="1"/>
            <a:r>
              <a:rPr lang="en-US" sz="3100" b="0" kern="1200" spc="0" baseline="0" dirty="0">
                <a:ln>
                  <a:noFill/>
                </a:ln>
                <a:solidFill>
                  <a:srgbClr val="2F2F2F"/>
                </a:solidFill>
                <a:effectLst/>
                <a:latin typeface="Segoe UI" panose="020B0502040204020203" pitchFamily="34" charset="0"/>
                <a:ea typeface="+mn-ea"/>
                <a:cs typeface="Segoe UI" panose="020B0502040204020203" pitchFamily="34" charset="0"/>
              </a:rPr>
              <a:t>Accessibility Features in Microsoft Office</a:t>
            </a:r>
            <a:br>
              <a:rPr lang="en-US" sz="3100" b="0" i="1" kern="1200" spc="0" baseline="0" dirty="0">
                <a:ln>
                  <a:noFill/>
                </a:ln>
                <a:solidFill>
                  <a:srgbClr val="2F2F2F"/>
                </a:solidFill>
                <a:effectLst/>
                <a:latin typeface="Segoe UI" panose="020B0502040204020203" pitchFamily="34" charset="0"/>
                <a:ea typeface="+mn-ea"/>
                <a:cs typeface="Segoe UI" panose="020B0502040204020203" pitchFamily="34" charset="0"/>
              </a:rPr>
            </a:br>
            <a:r>
              <a:rPr lang="en-US" sz="2400" b="0" i="1" kern="1200" spc="0" baseline="0" dirty="0">
                <a:ln>
                  <a:noFill/>
                </a:ln>
                <a:solidFill>
                  <a:srgbClr val="2F2F2F"/>
                </a:solidFill>
                <a:effectLst/>
                <a:latin typeface="Segoe UI" panose="020B0502040204020203" pitchFamily="34" charset="0"/>
                <a:ea typeface="+mn-ea"/>
                <a:cs typeface="Segoe UI" panose="020B0502040204020203" pitchFamily="34" charset="0"/>
              </a:rPr>
              <a:t>Making our world more inclusive</a:t>
            </a:r>
            <a:endParaRPr lang="en-US" sz="4000" dirty="0">
              <a:effectLst/>
            </a:endParaRPr>
          </a:p>
          <a:p>
            <a:endParaRPr lang="en-US" dirty="0"/>
          </a:p>
        </p:txBody>
      </p:sp>
      <p:sp>
        <p:nvSpPr>
          <p:cNvPr id="6" name="TextBox 5">
            <a:extLst>
              <a:ext uri="{FF2B5EF4-FFF2-40B4-BE49-F238E27FC236}">
                <a16:creationId xmlns:a16="http://schemas.microsoft.com/office/drawing/2014/main" id="{F2E76253-0DED-0612-C0D9-4D733F60A0A6}"/>
              </a:ext>
            </a:extLst>
          </p:cNvPr>
          <p:cNvSpPr txBox="1"/>
          <p:nvPr/>
        </p:nvSpPr>
        <p:spPr>
          <a:xfrm>
            <a:off x="348687" y="1508130"/>
            <a:ext cx="5652786" cy="707886"/>
          </a:xfrm>
          <a:prstGeom prst="rect">
            <a:avLst/>
          </a:prstGeom>
          <a:noFill/>
        </p:spPr>
        <p:txBody>
          <a:bodyPr wrap="square">
            <a:spAutoFit/>
          </a:bodyPr>
          <a:lstStyle/>
          <a:p>
            <a:r>
              <a:rPr lang="en-US" sz="4000" dirty="0">
                <a:solidFill>
                  <a:schemeClr val="tx1"/>
                </a:solidFill>
              </a:rPr>
              <a:t>SF Tech Week 2023</a:t>
            </a:r>
            <a:endParaRPr lang="en-US" sz="3600" dirty="0"/>
          </a:p>
        </p:txBody>
      </p:sp>
      <p:sp>
        <p:nvSpPr>
          <p:cNvPr id="7" name="TextBox 6">
            <a:extLst>
              <a:ext uri="{FF2B5EF4-FFF2-40B4-BE49-F238E27FC236}">
                <a16:creationId xmlns:a16="http://schemas.microsoft.com/office/drawing/2014/main" id="{C6ABB6B5-67C3-F32E-AEBB-7877E9FE6118}"/>
              </a:ext>
            </a:extLst>
          </p:cNvPr>
          <p:cNvSpPr txBox="1"/>
          <p:nvPr/>
        </p:nvSpPr>
        <p:spPr>
          <a:xfrm>
            <a:off x="8317653" y="5658042"/>
            <a:ext cx="2736428" cy="1205843"/>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Scott Mauvais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scott@mauvais.com</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www.mauvais.com/talks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 10, 2023</a:t>
            </a:r>
            <a:endParaRPr lang="en-US" dirty="0"/>
          </a:p>
        </p:txBody>
      </p:sp>
    </p:spTree>
    <p:extLst>
      <p:ext uri="{BB962C8B-B14F-4D97-AF65-F5344CB8AC3E}">
        <p14:creationId xmlns:p14="http://schemas.microsoft.com/office/powerpoint/2010/main" val="25451525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AD66E1-E2B5-49EB-887C-A1D4A791A49A}"/>
              </a:ext>
            </a:extLst>
          </p:cNvPr>
          <p:cNvSpPr>
            <a:spLocks noGrp="1"/>
          </p:cNvSpPr>
          <p:nvPr>
            <p:ph type="title" idx="4294967295"/>
          </p:nvPr>
        </p:nvSpPr>
        <p:spPr>
          <a:xfrm>
            <a:off x="450514" y="447982"/>
            <a:ext cx="11237870" cy="582130"/>
          </a:xfrm>
        </p:spPr>
        <p:txBody>
          <a:bodyPr/>
          <a:lstStyle/>
          <a:p>
            <a:r>
              <a:rPr lang="en-US" kern="0" spc="-100" dirty="0">
                <a:gradFill>
                  <a:gsLst>
                    <a:gs pos="0">
                      <a:srgbClr val="353535"/>
                    </a:gs>
                    <a:gs pos="100000">
                      <a:srgbClr val="353535"/>
                    </a:gs>
                  </a:gsLst>
                  <a:lin ang="5400000" scaled="1"/>
                </a:gradFill>
              </a:rPr>
              <a:t>Learning Tools and Editor</a:t>
            </a:r>
            <a:br>
              <a:rPr lang="en-US" kern="0" spc="-100" dirty="0">
                <a:gradFill>
                  <a:gsLst>
                    <a:gs pos="0">
                      <a:srgbClr val="353535"/>
                    </a:gs>
                    <a:gs pos="100000">
                      <a:srgbClr val="353535"/>
                    </a:gs>
                  </a:gsLst>
                  <a:lin ang="5400000" scaled="1"/>
                </a:gradFill>
              </a:rPr>
            </a:br>
            <a:r>
              <a:rPr lang="en-US" b="0" kern="0" spc="-100" dirty="0">
                <a:solidFill>
                  <a:srgbClr val="1A1A1A"/>
                </a:solidFill>
                <a:latin typeface="Segoe UI Semilight" panose="020B0402040204020203" pitchFamily="34" charset="0"/>
                <a:cs typeface="Segoe UI" panose="020B0502040204020203" pitchFamily="34" charset="0"/>
              </a:rPr>
              <a:t>B</a:t>
            </a:r>
            <a:r>
              <a:rPr lang="en-US" b="0" kern="0" dirty="0">
                <a:solidFill>
                  <a:srgbClr val="1A1A1A"/>
                </a:solidFill>
                <a:latin typeface="Segoe UI Semilight" panose="020B0402040204020203" pitchFamily="34" charset="0"/>
                <a:cs typeface="Segoe UI" panose="020B0502040204020203" pitchFamily="34" charset="0"/>
              </a:rPr>
              <a:t>uilt into Office 365 to improve reading and writing </a:t>
            </a:r>
            <a:endParaRPr lang="en-US" kern="0" spc="-100" dirty="0">
              <a:gradFill>
                <a:gsLst>
                  <a:gs pos="0">
                    <a:srgbClr val="353535"/>
                  </a:gs>
                  <a:gs pos="100000">
                    <a:srgbClr val="353535"/>
                  </a:gs>
                </a:gsLst>
                <a:lin ang="5400000" scaled="1"/>
              </a:gradFill>
            </a:endParaRPr>
          </a:p>
        </p:txBody>
      </p:sp>
      <p:sp>
        <p:nvSpPr>
          <p:cNvPr id="6" name="Rectangle 5">
            <a:extLst>
              <a:ext uri="{FF2B5EF4-FFF2-40B4-BE49-F238E27FC236}">
                <a16:creationId xmlns:a16="http://schemas.microsoft.com/office/drawing/2014/main" id="{6D9EC040-AB8F-4D8C-ACD4-90BBC5C3246F}"/>
              </a:ext>
            </a:extLst>
          </p:cNvPr>
          <p:cNvSpPr/>
          <p:nvPr/>
        </p:nvSpPr>
        <p:spPr>
          <a:xfrm>
            <a:off x="414535" y="2468504"/>
            <a:ext cx="3552347" cy="3847207"/>
          </a:xfrm>
          <a:prstGeom prst="rect">
            <a:avLst/>
          </a:prstGeom>
        </p:spPr>
        <p:txBody>
          <a:bodyPr wrap="square" anchor="t">
            <a:spAutoFit/>
          </a:bodyPr>
          <a:lstStyle/>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Improve reading skills </a:t>
            </a:r>
            <a:endParaRPr kumimoji="0" lang="en-US" sz="1836" b="0" i="0" u="none" strike="noStrike" kern="1200" cap="none" spc="0" normalizeH="0" baseline="0" noProof="0">
              <a:ln>
                <a:noFill/>
              </a:ln>
              <a:solidFill>
                <a:srgbClr val="353535"/>
              </a:solidFill>
              <a:effectLst/>
              <a:uLnTx/>
              <a:uFillTx/>
              <a:latin typeface="Segoe UI Semilight"/>
              <a:ea typeface="+mn-ea"/>
              <a:cs typeface="+mn-cs"/>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light"/>
                <a:ea typeface="+mn-ea"/>
                <a:cs typeface="+mn-cs"/>
              </a:rPr>
              <a:t>Learning Tools help people improve their reading skills, including gifted learners and students with learning differences by assisting decoding, fluency, and comprehension</a:t>
            </a:r>
            <a:endParaRPr kumimoji="0" lang="en-US" sz="1600" b="0" i="0" u="none" strike="noStrike" kern="1200" cap="none" spc="0" normalizeH="0" baseline="0" noProof="0">
              <a:ln>
                <a:noFill/>
              </a:ln>
              <a:solidFill>
                <a:srgbClr val="0D0D0D"/>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600"/>
              </a:spcBef>
              <a:spcAft>
                <a:spcPts val="0"/>
              </a:spcAft>
              <a:buClrTx/>
              <a:buSzTx/>
              <a:buFontTx/>
              <a:buNone/>
              <a:tabLst/>
              <a:defRPr/>
            </a:pPr>
            <a:endParaRPr kumimoji="0" lang="en-US" sz="1600" b="1" i="0" u="none" strike="noStrike" kern="1200" cap="none" spc="0" normalizeH="0" baseline="0" noProof="0">
              <a:ln>
                <a:noFill/>
              </a:ln>
              <a:solidFill>
                <a:srgbClr val="0D0D0D"/>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Write with more confidence </a:t>
            </a:r>
            <a:endParaRPr kumimoji="0" lang="en-US" sz="2000" b="1"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light"/>
                <a:ea typeface="+mn-ea"/>
                <a:cs typeface="+mn-cs"/>
              </a:rPr>
              <a:t>Editor helps everyone write easy-to-read </a:t>
            </a:r>
            <a:r>
              <a:rPr kumimoji="0" lang="en-US" sz="1600" b="0" i="0" u="none" strike="noStrike" kern="1200" cap="none" spc="0" normalizeH="0" baseline="0" noProof="0">
                <a:ln>
                  <a:noFill/>
                </a:ln>
                <a:solidFill>
                  <a:srgbClr val="353535"/>
                </a:solidFill>
                <a:effectLst/>
                <a:uLnTx/>
                <a:uFillTx/>
                <a:latin typeface="Segoe UI Semilight"/>
                <a:ea typeface="+mn-ea"/>
                <a:cs typeface="+mn-cs"/>
              </a:rPr>
              <a:t>documents, with more confidence by reducing the energy spent on low-level processing like spelling and grammar</a:t>
            </a:r>
            <a:endParaRPr kumimoji="0" lang="en-US" sz="1600" b="0" i="0" u="none" strike="noStrike" kern="1200" cap="none" spc="0" normalizeH="0" baseline="0" noProof="0">
              <a:ln>
                <a:noFill/>
              </a:ln>
              <a:solidFill>
                <a:srgbClr val="353535"/>
              </a:solidFill>
              <a:effectLst/>
              <a:uLnTx/>
              <a:uFillTx/>
              <a:latin typeface="Segoe UI Semilight"/>
              <a:ea typeface="+mn-ea"/>
              <a:cs typeface="Segoe UI Semilight"/>
            </a:endParaRPr>
          </a:p>
          <a:p>
            <a:pPr marL="0" marR="0" lvl="0" indent="0" algn="l" defTabSz="932513"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Segoe UI Semilight"/>
              <a:ea typeface="+mn-ea"/>
              <a:cs typeface="Segoe UI Semilight"/>
            </a:endParaRPr>
          </a:p>
        </p:txBody>
      </p:sp>
      <p:grpSp>
        <p:nvGrpSpPr>
          <p:cNvPr id="47" name="Group 46">
            <a:extLst>
              <a:ext uri="{FF2B5EF4-FFF2-40B4-BE49-F238E27FC236}">
                <a16:creationId xmlns:a16="http://schemas.microsoft.com/office/drawing/2014/main" id="{400B4A6D-C606-4008-B50F-7B657D0CAD9B}"/>
              </a:ext>
              <a:ext uri="{C183D7F6-B498-43B3-948B-1728B52AA6E4}">
                <adec:decorative xmlns:adec="http://schemas.microsoft.com/office/drawing/2017/decorative" val="1"/>
              </a:ext>
            </a:extLst>
          </p:cNvPr>
          <p:cNvGrpSpPr/>
          <p:nvPr/>
        </p:nvGrpSpPr>
        <p:grpSpPr>
          <a:xfrm>
            <a:off x="4787245" y="2213395"/>
            <a:ext cx="7234695" cy="4791726"/>
            <a:chOff x="4569387" y="1859015"/>
            <a:chExt cx="7737332" cy="5124635"/>
          </a:xfrm>
        </p:grpSpPr>
        <p:sp>
          <p:nvSpPr>
            <p:cNvPr id="48" name="Rectangle 47">
              <a:extLst>
                <a:ext uri="{FF2B5EF4-FFF2-40B4-BE49-F238E27FC236}">
                  <a16:creationId xmlns:a16="http://schemas.microsoft.com/office/drawing/2014/main" id="{C2584907-AC34-46DD-B87B-BB19ADD45C4A}"/>
                </a:ext>
              </a:extLst>
            </p:cNvPr>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49" name="Picture 48">
              <a:extLst>
                <a:ext uri="{FF2B5EF4-FFF2-40B4-BE49-F238E27FC236}">
                  <a16:creationId xmlns:a16="http://schemas.microsoft.com/office/drawing/2014/main" id="{C55D1AF4-1A1C-4267-8352-3A990C68FA9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9387" y="1859015"/>
              <a:ext cx="7737332" cy="5124635"/>
            </a:xfrm>
            <a:prstGeom prst="rect">
              <a:avLst/>
            </a:prstGeom>
          </p:spPr>
        </p:pic>
      </p:grpSp>
      <p:pic>
        <p:nvPicPr>
          <p:cNvPr id="5" name="Picture 4" descr="Immersive Reader GIF">
            <a:extLst>
              <a:ext uri="{FF2B5EF4-FFF2-40B4-BE49-F238E27FC236}">
                <a16:creationId xmlns:a16="http://schemas.microsoft.com/office/drawing/2014/main" id="{7FC076AC-CAFA-4F6D-BCB3-980BE653FB85}"/>
              </a:ext>
            </a:extLst>
          </p:cNvPr>
          <p:cNvPicPr>
            <a:picLocks noChangeAspect="1"/>
          </p:cNvPicPr>
          <p:nvPr/>
        </p:nvPicPr>
        <p:blipFill>
          <a:blip r:embed="rId5"/>
          <a:stretch>
            <a:fillRect/>
          </a:stretch>
        </p:blipFill>
        <p:spPr>
          <a:xfrm>
            <a:off x="4967812" y="2480352"/>
            <a:ext cx="6852513" cy="3857965"/>
          </a:xfrm>
          <a:prstGeom prst="rect">
            <a:avLst/>
          </a:prstGeom>
        </p:spPr>
      </p:pic>
    </p:spTree>
    <p:custDataLst>
      <p:tags r:id="rId1"/>
    </p:custDataLst>
    <p:extLst>
      <p:ext uri="{BB962C8B-B14F-4D97-AF65-F5344CB8AC3E}">
        <p14:creationId xmlns:p14="http://schemas.microsoft.com/office/powerpoint/2010/main" val="4127134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9A51-FBB2-46F9-801B-4D8BF42ABFE3}"/>
              </a:ext>
            </a:extLst>
          </p:cNvPr>
          <p:cNvSpPr>
            <a:spLocks noGrp="1"/>
          </p:cNvSpPr>
          <p:nvPr>
            <p:ph type="title"/>
          </p:nvPr>
        </p:nvSpPr>
        <p:spPr/>
        <p:txBody>
          <a:bodyPr/>
          <a:lstStyle/>
          <a:p>
            <a:r>
              <a:rPr lang="en-US" dirty="0"/>
              <a:t>Learning</a:t>
            </a:r>
            <a:r>
              <a:rPr lang="en-US" baseline="0" dirty="0"/>
              <a:t> Tools: Click to watch video</a:t>
            </a:r>
            <a:endParaRPr lang="en-US" dirty="0"/>
          </a:p>
        </p:txBody>
      </p:sp>
      <p:pic>
        <p:nvPicPr>
          <p:cNvPr id="3" name="Picture 2" descr="A boy, Andrew Huber is using Microsoft Learning Tools to read with his mother, Mitra&#10;">
            <a:hlinkClick r:id="rId3"/>
            <a:extLst>
              <a:ext uri="{FF2B5EF4-FFF2-40B4-BE49-F238E27FC236}">
                <a16:creationId xmlns:a16="http://schemas.microsoft.com/office/drawing/2014/main" id="{6D6B0253-3AC8-2E4D-A47D-67C028071CBC}"/>
              </a:ext>
            </a:extLst>
          </p:cNvPr>
          <p:cNvPicPr>
            <a:picLocks noChangeAspect="1"/>
          </p:cNvPicPr>
          <p:nvPr/>
        </p:nvPicPr>
        <p:blipFill rotWithShape="1">
          <a:blip r:embed="rId4">
            <a:extLst>
              <a:ext uri="{28A0092B-C50C-407E-A947-70E740481C1C}">
                <a14:useLocalDpi xmlns:a14="http://schemas.microsoft.com/office/drawing/2010/main" val="0"/>
              </a:ext>
            </a:extLst>
          </a:blip>
          <a:srcRect l="3184" t="3896" r="10591" b="3896"/>
          <a:stretch/>
        </p:blipFill>
        <p:spPr>
          <a:xfrm>
            <a:off x="0" y="0"/>
            <a:ext cx="12436475" cy="6994525"/>
          </a:xfrm>
          <a:prstGeom prst="rect">
            <a:avLst/>
          </a:prstGeom>
        </p:spPr>
      </p:pic>
      <p:grpSp>
        <p:nvGrpSpPr>
          <p:cNvPr id="4" name="Group 3" descr="Icon to play video ">
            <a:extLst>
              <a:ext uri="{FF2B5EF4-FFF2-40B4-BE49-F238E27FC236}">
                <a16:creationId xmlns:a16="http://schemas.microsoft.com/office/drawing/2014/main" id="{EEBB37DA-5C02-3045-B870-51679FFCFE37}"/>
              </a:ext>
            </a:extLst>
          </p:cNvPr>
          <p:cNvGrpSpPr/>
          <p:nvPr/>
        </p:nvGrpSpPr>
        <p:grpSpPr>
          <a:xfrm>
            <a:off x="5502685" y="2781710"/>
            <a:ext cx="1431105" cy="1431105"/>
            <a:chOff x="5542504" y="2781710"/>
            <a:chExt cx="1431105" cy="1431105"/>
          </a:xfrm>
        </p:grpSpPr>
        <p:sp>
          <p:nvSpPr>
            <p:cNvPr id="7" name="Oval 6">
              <a:hlinkClick r:id="rId3"/>
              <a:extLst>
                <a:ext uri="{FF2B5EF4-FFF2-40B4-BE49-F238E27FC236}">
                  <a16:creationId xmlns:a16="http://schemas.microsoft.com/office/drawing/2014/main" id="{6057A196-2DA7-4242-BCC8-71C046A3AE8F}"/>
                </a:ext>
              </a:extLst>
            </p:cNvPr>
            <p:cNvSpPr/>
            <p:nvPr/>
          </p:nvSpPr>
          <p:spPr bwMode="auto">
            <a:xfrm>
              <a:off x="5542504" y="2781710"/>
              <a:ext cx="1431105" cy="1431105"/>
            </a:xfrm>
            <a:prstGeom prst="ellipse">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 name="Isosceles Triangle 5">
              <a:hlinkClick r:id="rId3"/>
              <a:extLst>
                <a:ext uri="{FF2B5EF4-FFF2-40B4-BE49-F238E27FC236}">
                  <a16:creationId xmlns:a16="http://schemas.microsoft.com/office/drawing/2014/main" id="{98FF42B1-0CE1-5440-BD40-4C1948007D91}"/>
                </a:ext>
              </a:extLst>
            </p:cNvPr>
            <p:cNvSpPr/>
            <p:nvPr/>
          </p:nvSpPr>
          <p:spPr bwMode="auto">
            <a:xfrm rot="5400000">
              <a:off x="6028878" y="3230190"/>
              <a:ext cx="619608" cy="534145"/>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5" name="TextBox 4">
            <a:extLst>
              <a:ext uri="{FF2B5EF4-FFF2-40B4-BE49-F238E27FC236}">
                <a16:creationId xmlns:a16="http://schemas.microsoft.com/office/drawing/2014/main" id="{6F3F5D2D-0692-8043-A8A8-D99A880F0A1A}"/>
              </a:ext>
            </a:extLst>
          </p:cNvPr>
          <p:cNvSpPr txBox="1"/>
          <p:nvPr/>
        </p:nvSpPr>
        <p:spPr>
          <a:xfrm>
            <a:off x="4633989" y="187449"/>
            <a:ext cx="3508012" cy="1203406"/>
          </a:xfrm>
          <a:prstGeom prst="rect">
            <a:avLst/>
          </a:prstGeom>
          <a:noFill/>
        </p:spPr>
        <p:txBody>
          <a:bodyPr wrap="none" lIns="182880" tIns="146304" rIns="182880" bIns="146304" rtlCol="0">
            <a:spAutoFit/>
          </a:bodyPr>
          <a:lstStyle/>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Learning Tools:</a:t>
            </a:r>
          </a:p>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Click to watch video</a:t>
            </a:r>
            <a:endPar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16613291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9A7A-4502-25E1-2A79-10B6204A3BAE}"/>
              </a:ext>
            </a:extLst>
          </p:cNvPr>
          <p:cNvSpPr>
            <a:spLocks noGrp="1"/>
          </p:cNvSpPr>
          <p:nvPr>
            <p:ph type="title"/>
          </p:nvPr>
        </p:nvSpPr>
        <p:spPr/>
        <p:txBody>
          <a:bodyPr/>
          <a:lstStyle/>
          <a:p>
            <a:r>
              <a:rPr lang="en-US" dirty="0"/>
              <a:t>OneNote Demo</a:t>
            </a:r>
          </a:p>
        </p:txBody>
      </p:sp>
      <p:sp>
        <p:nvSpPr>
          <p:cNvPr id="6" name="TextBox 5">
            <a:extLst>
              <a:ext uri="{FF2B5EF4-FFF2-40B4-BE49-F238E27FC236}">
                <a16:creationId xmlns:a16="http://schemas.microsoft.com/office/drawing/2014/main" id="{7A5BE86E-ABDF-F47D-8CE9-296D360206C8}"/>
              </a:ext>
            </a:extLst>
          </p:cNvPr>
          <p:cNvSpPr txBox="1"/>
          <p:nvPr/>
        </p:nvSpPr>
        <p:spPr>
          <a:xfrm>
            <a:off x="614679" y="3669990"/>
            <a:ext cx="5772573" cy="646331"/>
          </a:xfrm>
          <a:prstGeom prst="rect">
            <a:avLst/>
          </a:prstGeom>
          <a:noFill/>
        </p:spPr>
        <p:txBody>
          <a:bodyPr wrap="square">
            <a:spAutoFit/>
          </a:bodyPr>
          <a:lstStyle/>
          <a:p>
            <a:r>
              <a:rPr lang="en-US" sz="3600" dirty="0"/>
              <a:t>https://bit.ly/sftw-onenote</a:t>
            </a:r>
          </a:p>
        </p:txBody>
      </p:sp>
      <p:pic>
        <p:nvPicPr>
          <p:cNvPr id="8" name="Picture 7" descr="OneNote Demo QR Code">
            <a:extLst>
              <a:ext uri="{FF2B5EF4-FFF2-40B4-BE49-F238E27FC236}">
                <a16:creationId xmlns:a16="http://schemas.microsoft.com/office/drawing/2014/main" id="{DB79819C-7482-4406-D8A2-3FC5FD784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331" y="354435"/>
            <a:ext cx="4876800" cy="4876800"/>
          </a:xfrm>
          <a:prstGeom prst="rect">
            <a:avLst/>
          </a:prstGeom>
        </p:spPr>
      </p:pic>
    </p:spTree>
    <p:extLst>
      <p:ext uri="{BB962C8B-B14F-4D97-AF65-F5344CB8AC3E}">
        <p14:creationId xmlns:p14="http://schemas.microsoft.com/office/powerpoint/2010/main" val="14155836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6301B2-A06A-4522-AF9C-1E5721A622EA}"/>
              </a:ext>
            </a:extLst>
          </p:cNvPr>
          <p:cNvSpPr>
            <a:spLocks noGrp="1"/>
          </p:cNvSpPr>
          <p:nvPr>
            <p:ph type="title"/>
          </p:nvPr>
        </p:nvSpPr>
        <p:spPr/>
        <p:txBody>
          <a:bodyPr/>
          <a:lstStyle/>
          <a:p>
            <a:r>
              <a:rPr lang="en-US" dirty="0"/>
              <a:t>Eye</a:t>
            </a:r>
            <a:r>
              <a:rPr lang="en-US" baseline="0" dirty="0"/>
              <a:t> Control: Click to watch video</a:t>
            </a:r>
            <a:endParaRPr lang="en-US" dirty="0"/>
          </a:p>
        </p:txBody>
      </p:sp>
      <p:pic>
        <p:nvPicPr>
          <p:cNvPr id="3" name="Picture 2" descr="Satya Nadella is watching a demonstration of Eye Control">
            <a:extLst>
              <a:ext uri="{FF2B5EF4-FFF2-40B4-BE49-F238E27FC236}">
                <a16:creationId xmlns:a16="http://schemas.microsoft.com/office/drawing/2014/main" id="{492C1BD9-808F-4BEA-8F58-A449669A6B90}"/>
              </a:ext>
            </a:extLst>
          </p:cNvPr>
          <p:cNvPicPr>
            <a:picLocks noChangeAspect="1"/>
          </p:cNvPicPr>
          <p:nvPr/>
        </p:nvPicPr>
        <p:blipFill rotWithShape="1">
          <a:blip r:embed="rId3"/>
          <a:srcRect t="8003" r="5138" b="8285"/>
          <a:stretch/>
        </p:blipFill>
        <p:spPr>
          <a:xfrm>
            <a:off x="-1" y="0"/>
            <a:ext cx="12436476" cy="6994525"/>
          </a:xfrm>
          <a:prstGeom prst="rect">
            <a:avLst/>
          </a:prstGeom>
        </p:spPr>
      </p:pic>
      <p:grpSp>
        <p:nvGrpSpPr>
          <p:cNvPr id="7" name="Group 6">
            <a:extLst>
              <a:ext uri="{FF2B5EF4-FFF2-40B4-BE49-F238E27FC236}">
                <a16:creationId xmlns:a16="http://schemas.microsoft.com/office/drawing/2014/main" id="{894451BC-DC30-473D-B80F-79F1ADDD750C}"/>
              </a:ext>
              <a:ext uri="{C183D7F6-B498-43B3-948B-1728B52AA6E4}">
                <adec:decorative xmlns:adec="http://schemas.microsoft.com/office/drawing/2017/decorative" val="1"/>
              </a:ext>
            </a:extLst>
          </p:cNvPr>
          <p:cNvGrpSpPr/>
          <p:nvPr/>
        </p:nvGrpSpPr>
        <p:grpSpPr>
          <a:xfrm>
            <a:off x="4707213" y="2781709"/>
            <a:ext cx="1431105" cy="1431105"/>
            <a:chOff x="5094688" y="2886741"/>
            <a:chExt cx="1431105" cy="1431105"/>
          </a:xfrm>
        </p:grpSpPr>
        <p:sp>
          <p:nvSpPr>
            <p:cNvPr id="6" name="Oval 5" descr="Icon to play video">
              <a:hlinkClick r:id="rId4"/>
              <a:extLst>
                <a:ext uri="{FF2B5EF4-FFF2-40B4-BE49-F238E27FC236}">
                  <a16:creationId xmlns:a16="http://schemas.microsoft.com/office/drawing/2014/main" id="{9FB01B1F-C8AF-4FF7-BDAB-5FA2D34EB3A0}"/>
                </a:ext>
              </a:extLst>
            </p:cNvPr>
            <p:cNvSpPr/>
            <p:nvPr/>
          </p:nvSpPr>
          <p:spPr bwMode="auto">
            <a:xfrm>
              <a:off x="5094688" y="2886741"/>
              <a:ext cx="1431105" cy="1431105"/>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 name="Isosceles Triangle 5">
              <a:hlinkClick r:id="rId4"/>
              <a:extLst>
                <a:ext uri="{FF2B5EF4-FFF2-40B4-BE49-F238E27FC236}">
                  <a16:creationId xmlns:a16="http://schemas.microsoft.com/office/drawing/2014/main" id="{155A16F0-42BE-4BFF-A615-BA21A75B8E20}"/>
                </a:ext>
                <a:ext uri="{C183D7F6-B498-43B3-948B-1728B52AA6E4}">
                  <adec:decorative xmlns:adec="http://schemas.microsoft.com/office/drawing/2017/decorative" val="1"/>
                </a:ext>
              </a:extLst>
            </p:cNvPr>
            <p:cNvSpPr/>
            <p:nvPr/>
          </p:nvSpPr>
          <p:spPr bwMode="auto">
            <a:xfrm rot="5400000">
              <a:off x="5641360" y="3335221"/>
              <a:ext cx="619608" cy="534145"/>
            </a:xfrm>
            <a:prstGeom prst="triangl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2" name="Rectangle 1">
            <a:extLst>
              <a:ext uri="{FF2B5EF4-FFF2-40B4-BE49-F238E27FC236}">
                <a16:creationId xmlns:a16="http://schemas.microsoft.com/office/drawing/2014/main" id="{A57438AD-0668-498B-A406-55E5F9544F73}"/>
              </a:ext>
            </a:extLst>
          </p:cNvPr>
          <p:cNvSpPr/>
          <p:nvPr/>
        </p:nvSpPr>
        <p:spPr>
          <a:xfrm>
            <a:off x="3102315" y="474696"/>
            <a:ext cx="4640903" cy="1166473"/>
          </a:xfrm>
          <a:prstGeom prst="rect">
            <a:avLst/>
          </a:prstGeom>
        </p:spPr>
        <p:txBody>
          <a:bodyPr wrap="square">
            <a:spAutoFit/>
          </a:bodyPr>
          <a:lstStyle/>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353535"/>
                </a:solidFill>
                <a:effectLst/>
                <a:uLnTx/>
                <a:uFillTx/>
                <a:latin typeface="Segoe UI Semibold" panose="020B0502040204020203" pitchFamily="34" charset="0"/>
                <a:ea typeface="+mn-ea"/>
                <a:cs typeface="Segoe UI Semibold" panose="020B0502040204020203" pitchFamily="34" charset="0"/>
                <a:hlinkClick r:id="rId4"/>
              </a:rPr>
              <a:t>Eye Control: </a:t>
            </a:r>
          </a:p>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353535"/>
                </a:solidFill>
                <a:effectLst/>
                <a:uLnTx/>
                <a:uFillTx/>
                <a:latin typeface="Segoe UI Semibold" panose="020B0502040204020203" pitchFamily="34" charset="0"/>
                <a:ea typeface="+mn-ea"/>
                <a:cs typeface="Segoe UI Semibold" panose="020B0502040204020203" pitchFamily="34" charset="0"/>
                <a:hlinkClick r:id="rId4"/>
              </a:rPr>
              <a:t>Click to watch video</a:t>
            </a:r>
            <a:endParaRPr kumimoji="0" lang="en-US" sz="3600" b="1" i="0" u="none" strike="noStrike" kern="1200" cap="none" spc="0" normalizeH="0" baseline="0" noProof="0" dirty="0">
              <a:ln>
                <a:noFill/>
              </a:ln>
              <a:solidFill>
                <a:srgbClr val="353535"/>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6783442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3F8A-070C-41D2-A90A-03BBC9ACDB0F}"/>
              </a:ext>
            </a:extLst>
          </p:cNvPr>
          <p:cNvSpPr>
            <a:spLocks noGrp="1"/>
          </p:cNvSpPr>
          <p:nvPr>
            <p:ph type="title"/>
          </p:nvPr>
        </p:nvSpPr>
        <p:spPr/>
        <p:txBody>
          <a:bodyPr/>
          <a:lstStyle/>
          <a:p>
            <a:r>
              <a:rPr lang="en-US" dirty="0"/>
              <a:t>Seeing AI: Click to watch video</a:t>
            </a:r>
          </a:p>
        </p:txBody>
      </p:sp>
      <p:pic>
        <p:nvPicPr>
          <p:cNvPr id="9" name="Picture 8" descr="Satya Nadella and Anne Taylor demonstrate Seeing AI&#10;&#10;">
            <a:hlinkClick r:id="rId3"/>
            <a:extLst>
              <a:ext uri="{FF2B5EF4-FFF2-40B4-BE49-F238E27FC236}">
                <a16:creationId xmlns:a16="http://schemas.microsoft.com/office/drawing/2014/main" id="{DF497B3C-757B-AA4A-9E54-6509D28EABBF}"/>
              </a:ext>
            </a:extLst>
          </p:cNvPr>
          <p:cNvPicPr>
            <a:picLocks noChangeAspect="1"/>
          </p:cNvPicPr>
          <p:nvPr/>
        </p:nvPicPr>
        <p:blipFill rotWithShape="1">
          <a:blip r:embed="rId4">
            <a:extLst>
              <a:ext uri="{28A0092B-C50C-407E-A947-70E740481C1C}">
                <a14:useLocalDpi xmlns:a14="http://schemas.microsoft.com/office/drawing/2010/main" val="0"/>
              </a:ext>
            </a:extLst>
          </a:blip>
          <a:srcRect t="1371" b="13225"/>
          <a:stretch/>
        </p:blipFill>
        <p:spPr>
          <a:xfrm>
            <a:off x="-1" y="0"/>
            <a:ext cx="12436475" cy="6994525"/>
          </a:xfrm>
          <a:prstGeom prst="rect">
            <a:avLst/>
          </a:prstGeom>
        </p:spPr>
      </p:pic>
      <p:grpSp>
        <p:nvGrpSpPr>
          <p:cNvPr id="10" name="Group 9" descr="Icon to play video">
            <a:extLst>
              <a:ext uri="{FF2B5EF4-FFF2-40B4-BE49-F238E27FC236}">
                <a16:creationId xmlns:a16="http://schemas.microsoft.com/office/drawing/2014/main" id="{F1D8369C-A52A-8148-BF04-0C5DDD92D7F8}"/>
              </a:ext>
            </a:extLst>
          </p:cNvPr>
          <p:cNvGrpSpPr/>
          <p:nvPr/>
        </p:nvGrpSpPr>
        <p:grpSpPr>
          <a:xfrm>
            <a:off x="5502685" y="2781710"/>
            <a:ext cx="1431105" cy="1431105"/>
            <a:chOff x="5542504" y="2781710"/>
            <a:chExt cx="1431105" cy="1431105"/>
          </a:xfrm>
        </p:grpSpPr>
        <p:sp>
          <p:nvSpPr>
            <p:cNvPr id="11" name="Oval 10">
              <a:hlinkClick r:id="rId3"/>
              <a:extLst>
                <a:ext uri="{FF2B5EF4-FFF2-40B4-BE49-F238E27FC236}">
                  <a16:creationId xmlns:a16="http://schemas.microsoft.com/office/drawing/2014/main" id="{0C44B50F-8A03-4843-9B6B-05C6CC4F715A}"/>
                </a:ext>
              </a:extLst>
            </p:cNvPr>
            <p:cNvSpPr/>
            <p:nvPr/>
          </p:nvSpPr>
          <p:spPr bwMode="auto">
            <a:xfrm>
              <a:off x="5542504" y="2781710"/>
              <a:ext cx="1431105" cy="1431105"/>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Isosceles Triangle 5">
              <a:hlinkClick r:id="rId3"/>
              <a:extLst>
                <a:ext uri="{FF2B5EF4-FFF2-40B4-BE49-F238E27FC236}">
                  <a16:creationId xmlns:a16="http://schemas.microsoft.com/office/drawing/2014/main" id="{70481B05-F6FA-E24A-9E7C-FC448D82F871}"/>
                </a:ext>
              </a:extLst>
            </p:cNvPr>
            <p:cNvSpPr/>
            <p:nvPr/>
          </p:nvSpPr>
          <p:spPr bwMode="auto">
            <a:xfrm rot="5400000">
              <a:off x="6028878" y="3230190"/>
              <a:ext cx="619608" cy="534145"/>
            </a:xfrm>
            <a:prstGeom prst="triangl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13" name="TextBox 12">
            <a:extLst>
              <a:ext uri="{FF2B5EF4-FFF2-40B4-BE49-F238E27FC236}">
                <a16:creationId xmlns:a16="http://schemas.microsoft.com/office/drawing/2014/main" id="{D4987F1A-8554-174C-AEB4-9602B3D801B5}"/>
              </a:ext>
            </a:extLst>
          </p:cNvPr>
          <p:cNvSpPr txBox="1"/>
          <p:nvPr/>
        </p:nvSpPr>
        <p:spPr>
          <a:xfrm>
            <a:off x="4633988" y="264331"/>
            <a:ext cx="3168495" cy="1203406"/>
          </a:xfrm>
          <a:prstGeom prst="rect">
            <a:avLst/>
          </a:prstGeom>
          <a:noFill/>
        </p:spPr>
        <p:txBody>
          <a:bodyPr wrap="none" lIns="182880" tIns="146304" rIns="182880" bIns="146304" rtlCol="0">
            <a:spAutoFit/>
          </a:bodyPr>
          <a:lstStyle/>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Seeing AI: </a:t>
            </a:r>
          </a:p>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Click to watch video</a:t>
            </a:r>
            <a:endPar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42775985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E222-FB5A-428B-B944-B925F28428A9}"/>
              </a:ext>
            </a:extLst>
          </p:cNvPr>
          <p:cNvSpPr>
            <a:spLocks noGrp="1"/>
          </p:cNvSpPr>
          <p:nvPr>
            <p:ph type="title" idx="4294967295"/>
          </p:nvPr>
        </p:nvSpPr>
        <p:spPr/>
        <p:txBody>
          <a:bodyPr/>
          <a:lstStyle/>
          <a:p>
            <a:r>
              <a:rPr lang="en-US" dirty="0"/>
              <a:t>In the past, you had to adapt to </a:t>
            </a:r>
            <a:r>
              <a:rPr lang="en-US" dirty="0">
                <a:solidFill>
                  <a:schemeClr val="bg1"/>
                </a:solidFill>
              </a:rPr>
              <a:t>the</a:t>
            </a:r>
            <a:r>
              <a:rPr lang="en-US" baseline="0" dirty="0">
                <a:solidFill>
                  <a:schemeClr val="bg1"/>
                </a:solidFill>
              </a:rPr>
              <a:t> world. In the future, the </a:t>
            </a:r>
            <a:r>
              <a:rPr lang="en-US" baseline="0" dirty="0"/>
              <a:t>world will adapt to you.</a:t>
            </a:r>
            <a:endParaRPr lang="en-US" dirty="0"/>
          </a:p>
        </p:txBody>
      </p:sp>
      <p:sp>
        <p:nvSpPr>
          <p:cNvPr id="6" name="Title 1">
            <a:extLst>
              <a:ext uri="{FF2B5EF4-FFF2-40B4-BE49-F238E27FC236}">
                <a16:creationId xmlns:a16="http://schemas.microsoft.com/office/drawing/2014/main" id="{15FFEF14-F9C9-488E-9950-37D1CF30150E}"/>
              </a:ext>
            </a:extLst>
          </p:cNvPr>
          <p:cNvSpPr txBox="1">
            <a:spLocks/>
          </p:cNvSpPr>
          <p:nvPr/>
        </p:nvSpPr>
        <p:spPr>
          <a:xfrm>
            <a:off x="7715378" y="1191131"/>
            <a:ext cx="3269877" cy="1680460"/>
          </a:xfrm>
          <a:prstGeom prst="rect">
            <a:avLst/>
          </a:prstGeom>
        </p:spPr>
        <p:txBody>
          <a:bodyPr/>
          <a:lstStyle>
            <a:lvl1pPr algn="l" defTabSz="932384" rtl="0" eaLnBrk="1" latinLnBrk="0" hangingPunct="1">
              <a:lnSpc>
                <a:spcPct val="90000"/>
              </a:lnSpc>
              <a:spcBef>
                <a:spcPct val="0"/>
              </a:spcBef>
              <a:buNone/>
              <a:defRPr lang="en-US" sz="3600" b="1" i="0" kern="1200" cap="none" spc="-102" baseline="0" dirty="0" smtClean="0">
                <a:ln w="3175">
                  <a:noFill/>
                </a:ln>
                <a:gradFill>
                  <a:gsLst>
                    <a:gs pos="1250">
                      <a:schemeClr val="tx1"/>
                    </a:gs>
                    <a:gs pos="100000">
                      <a:schemeClr val="tx1"/>
                    </a:gs>
                  </a:gsLst>
                  <a:lin ang="5400000" scaled="0"/>
                </a:gradFill>
                <a:effectLst/>
                <a:latin typeface="Segoe UI Semibold" panose="020B0502040204020203" pitchFamily="34" charset="0"/>
                <a:ea typeface="+mn-ea"/>
                <a:cs typeface="Segoe UI Semibold" panose="020B0502040204020203" pitchFamily="34" charset="0"/>
              </a:defRPr>
            </a:lvl1pPr>
          </a:lstStyle>
          <a:p>
            <a:pPr marL="0" marR="0" lvl="0" indent="0" algn="l" defTabSz="932384"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t>In the past, you </a:t>
            </a:r>
            <a:b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br>
            <a: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t>had to adapt to </a:t>
            </a:r>
            <a:b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br>
            <a: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t>the world.</a:t>
            </a:r>
          </a:p>
        </p:txBody>
      </p:sp>
      <p:sp>
        <p:nvSpPr>
          <p:cNvPr id="3" name="Title 1">
            <a:extLst>
              <a:ext uri="{FF2B5EF4-FFF2-40B4-BE49-F238E27FC236}">
                <a16:creationId xmlns:a16="http://schemas.microsoft.com/office/drawing/2014/main" id="{195D04E0-F4C7-104B-B460-2E7E2311EF94}"/>
              </a:ext>
            </a:extLst>
          </p:cNvPr>
          <p:cNvSpPr txBox="1">
            <a:spLocks/>
          </p:cNvSpPr>
          <p:nvPr/>
        </p:nvSpPr>
        <p:spPr>
          <a:xfrm>
            <a:off x="7715378" y="3983094"/>
            <a:ext cx="3396226" cy="1680460"/>
          </a:xfrm>
          <a:prstGeom prst="rect">
            <a:avLst/>
          </a:prstGeom>
        </p:spPr>
        <p:txBody>
          <a:bodyPr/>
          <a:lst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02" normalizeH="0" baseline="0" noProof="0">
                <a:ln w="3175">
                  <a:noFill/>
                </a:ln>
                <a:gradFill>
                  <a:gsLst>
                    <a:gs pos="1250">
                      <a:srgbClr val="353535"/>
                    </a:gs>
                    <a:gs pos="100000">
                      <a:srgbClr val="353535"/>
                    </a:gs>
                  </a:gsLst>
                  <a:lin ang="5400000" scaled="0"/>
                </a:gradFill>
                <a:effectLst/>
                <a:uLnTx/>
                <a:uFillTx/>
                <a:latin typeface="Segoe UI Semibold" panose="020B0502040204020203" pitchFamily="34" charset="0"/>
                <a:ea typeface="+mn-ea"/>
                <a:cs typeface="Segoe UI Semibold" panose="020B0502040204020203" pitchFamily="34" charset="0"/>
              </a:rPr>
              <a:t>In the future, the world will adapt to you.</a:t>
            </a:r>
          </a:p>
        </p:txBody>
      </p:sp>
      <p:pic>
        <p:nvPicPr>
          <p:cNvPr id="5" name="Picture 4" descr="Stairs with a built-in ramp">
            <a:extLst>
              <a:ext uri="{FF2B5EF4-FFF2-40B4-BE49-F238E27FC236}">
                <a16:creationId xmlns:a16="http://schemas.microsoft.com/office/drawing/2014/main" id="{2D1F4556-8019-D249-B150-8C3C50D7C6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9"/>
          <a:stretch/>
        </p:blipFill>
        <p:spPr>
          <a:xfrm>
            <a:off x="0" y="-1"/>
            <a:ext cx="6900863" cy="6994525"/>
          </a:xfrm>
          <a:prstGeom prst="rect">
            <a:avLst/>
          </a:prstGeom>
        </p:spPr>
      </p:pic>
    </p:spTree>
    <p:extLst>
      <p:ext uri="{BB962C8B-B14F-4D97-AF65-F5344CB8AC3E}">
        <p14:creationId xmlns:p14="http://schemas.microsoft.com/office/powerpoint/2010/main" val="10844516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More people benefit</a:t>
            </a:r>
          </a:p>
        </p:txBody>
      </p:sp>
      <p:sp>
        <p:nvSpPr>
          <p:cNvPr id="5" name="Rectangle 4"/>
          <p:cNvSpPr/>
          <p:nvPr/>
        </p:nvSpPr>
        <p:spPr>
          <a:xfrm>
            <a:off x="9545940" y="110608"/>
            <a:ext cx="2844497" cy="369332"/>
          </a:xfrm>
          <a:prstGeom prst="rect">
            <a:avLst/>
          </a:prstGeom>
        </p:spPr>
        <p:txBody>
          <a:bodyPr wrap="none">
            <a:spAutoFit/>
          </a:bodyPr>
          <a:lstStyle/>
          <a:p>
            <a:r>
              <a:rPr lang="en-US" dirty="0">
                <a:solidFill>
                  <a:schemeClr val="bg1"/>
                </a:solidFill>
              </a:rPr>
              <a:t>Microsoft Inclusive Design</a:t>
            </a:r>
            <a:endParaRPr lang="en-US" dirty="0"/>
          </a:p>
        </p:txBody>
      </p:sp>
      <p:pic>
        <p:nvPicPr>
          <p:cNvPr id="4" name="Picture 3" descr="Woman icon with one arm, permanent.&#10;Man icon with arm injury and sling, temporary.&#10;Man, new parent, holding baby, situational."/>
          <p:cNvPicPr>
            <a:picLocks noChangeAspect="1"/>
          </p:cNvPicPr>
          <p:nvPr/>
        </p:nvPicPr>
        <p:blipFill>
          <a:blip r:embed="rId3"/>
          <a:stretch>
            <a:fillRect/>
          </a:stretch>
        </p:blipFill>
        <p:spPr>
          <a:xfrm>
            <a:off x="11750" y="1668462"/>
            <a:ext cx="12424725" cy="4572396"/>
          </a:xfrm>
          <a:prstGeom prst="rect">
            <a:avLst/>
          </a:prstGeom>
        </p:spPr>
      </p:pic>
    </p:spTree>
    <p:extLst>
      <p:ext uri="{BB962C8B-B14F-4D97-AF65-F5344CB8AC3E}">
        <p14:creationId xmlns:p14="http://schemas.microsoft.com/office/powerpoint/2010/main" val="25612991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940A40-D027-4377-A732-61853C80B2F9}"/>
              </a:ext>
            </a:extLst>
          </p:cNvPr>
          <p:cNvSpPr>
            <a:spLocks noGrp="1"/>
          </p:cNvSpPr>
          <p:nvPr>
            <p:ph type="title"/>
          </p:nvPr>
        </p:nvSpPr>
        <p:spPr>
          <a:xfrm>
            <a:off x="472116" y="708485"/>
            <a:ext cx="10577844" cy="2189686"/>
          </a:xfrm>
        </p:spPr>
        <p:txBody>
          <a:bodyPr/>
          <a:lstStyle/>
          <a:p>
            <a:pPr>
              <a:lnSpc>
                <a:spcPct val="100000"/>
              </a:lnSpc>
            </a:pPr>
            <a:r>
              <a:rPr lang="en-US" sz="3600" b="1" spc="0" dirty="0">
                <a:latin typeface="Segoe UI Semibold" panose="020B0502040204020203" pitchFamily="34" charset="0"/>
                <a:cs typeface="Segoe UI Semibold" panose="020B0502040204020203" pitchFamily="34" charset="0"/>
              </a:rPr>
              <a:t>Accessible technologies, enabled by AI, </a:t>
            </a:r>
            <a:r>
              <a:rPr lang="en-US" spc="0" dirty="0"/>
              <a:t>empower</a:t>
            </a:r>
            <a:r>
              <a:rPr lang="en-US" sz="3600" b="1" spc="0" dirty="0">
                <a:latin typeface="Segoe UI Semibold" panose="020B0502040204020203" pitchFamily="34" charset="0"/>
                <a:cs typeface="Segoe UI Semibold" panose="020B0502040204020203" pitchFamily="34" charset="0"/>
              </a:rPr>
              <a:t> people with disabilities </a:t>
            </a:r>
            <a:r>
              <a:rPr lang="en-US" spc="0" dirty="0"/>
              <a:t>to unlock</a:t>
            </a:r>
            <a:r>
              <a:rPr lang="en-US" sz="3600" b="1" spc="0" dirty="0">
                <a:latin typeface="Segoe UI Semibold" panose="020B0502040204020203" pitchFamily="34" charset="0"/>
                <a:cs typeface="Segoe UI Semibold" panose="020B0502040204020203" pitchFamily="34" charset="0"/>
              </a:rPr>
              <a:t> potential at work, school, and home​</a:t>
            </a:r>
          </a:p>
        </p:txBody>
      </p:sp>
      <p:sp>
        <p:nvSpPr>
          <p:cNvPr id="2" name="Rectangle 1">
            <a:extLst>
              <a:ext uri="{FF2B5EF4-FFF2-40B4-BE49-F238E27FC236}">
                <a16:creationId xmlns:a16="http://schemas.microsoft.com/office/drawing/2014/main" id="{6FEA75D4-AB61-3E44-9211-0BDACF7322C4}"/>
              </a:ext>
              <a:ext uri="{C183D7F6-B498-43B3-948B-1728B52AA6E4}">
                <adec:decorative xmlns:adec="http://schemas.microsoft.com/office/drawing/2017/decorative" val="1"/>
              </a:ext>
            </a:extLst>
          </p:cNvPr>
          <p:cNvSpPr/>
          <p:nvPr/>
        </p:nvSpPr>
        <p:spPr bwMode="auto">
          <a:xfrm>
            <a:off x="0" y="3498574"/>
            <a:ext cx="12436475" cy="3495951"/>
          </a:xfrm>
          <a:prstGeom prst="rect">
            <a:avLst/>
          </a:prstGeom>
          <a:solidFill>
            <a:srgbClr val="0017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5" name="Picture 4" descr="Icon for vision">
            <a:extLst>
              <a:ext uri="{FF2B5EF4-FFF2-40B4-BE49-F238E27FC236}">
                <a16:creationId xmlns:a16="http://schemas.microsoft.com/office/drawing/2014/main" id="{A989E0C7-9A3A-F340-9C42-2A6F4F2CD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792" y="4019072"/>
            <a:ext cx="925696" cy="930620"/>
          </a:xfrm>
          <a:prstGeom prst="rect">
            <a:avLst/>
          </a:prstGeom>
        </p:spPr>
      </p:pic>
      <p:sp>
        <p:nvSpPr>
          <p:cNvPr id="17" name="TextBox 16">
            <a:extLst>
              <a:ext uri="{FF2B5EF4-FFF2-40B4-BE49-F238E27FC236}">
                <a16:creationId xmlns:a16="http://schemas.microsoft.com/office/drawing/2014/main" id="{65D12500-23F1-2949-8C6C-CC0C0C74E4BD}"/>
              </a:ext>
              <a:ext uri="{C183D7F6-B498-43B3-948B-1728B52AA6E4}">
                <adec:decorative xmlns:adec="http://schemas.microsoft.com/office/drawing/2017/decorative" val="1"/>
              </a:ext>
            </a:extLst>
          </p:cNvPr>
          <p:cNvSpPr txBox="1"/>
          <p:nvPr/>
        </p:nvSpPr>
        <p:spPr>
          <a:xfrm>
            <a:off x="2027631" y="4170450"/>
            <a:ext cx="1223733"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Vision</a:t>
            </a:r>
          </a:p>
        </p:txBody>
      </p:sp>
      <p:pic>
        <p:nvPicPr>
          <p:cNvPr id="8" name="Picture 7" descr="Icon for Hearing">
            <a:extLst>
              <a:ext uri="{FF2B5EF4-FFF2-40B4-BE49-F238E27FC236}">
                <a16:creationId xmlns:a16="http://schemas.microsoft.com/office/drawing/2014/main" id="{E395D470-B5F4-544D-9A7B-9E3B8FE00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9475" y="4019072"/>
            <a:ext cx="925696" cy="930620"/>
          </a:xfrm>
          <a:prstGeom prst="rect">
            <a:avLst/>
          </a:prstGeom>
        </p:spPr>
      </p:pic>
      <p:sp>
        <p:nvSpPr>
          <p:cNvPr id="19" name="TextBox 18">
            <a:extLst>
              <a:ext uri="{FF2B5EF4-FFF2-40B4-BE49-F238E27FC236}">
                <a16:creationId xmlns:a16="http://schemas.microsoft.com/office/drawing/2014/main" id="{F112C0BC-5B34-DA48-9125-6194D92589B4}"/>
              </a:ext>
            </a:extLst>
          </p:cNvPr>
          <p:cNvSpPr txBox="1"/>
          <p:nvPr/>
        </p:nvSpPr>
        <p:spPr>
          <a:xfrm>
            <a:off x="5478932" y="4170450"/>
            <a:ext cx="1478610"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Hearing</a:t>
            </a:r>
          </a:p>
        </p:txBody>
      </p:sp>
      <p:pic>
        <p:nvPicPr>
          <p:cNvPr id="10" name="Picture 9" descr="Icon for Neurodiversity">
            <a:extLst>
              <a:ext uri="{FF2B5EF4-FFF2-40B4-BE49-F238E27FC236}">
                <a16:creationId xmlns:a16="http://schemas.microsoft.com/office/drawing/2014/main" id="{F085CA2C-1F95-F24B-B338-2CAFDAC8FD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5158" y="4019072"/>
            <a:ext cx="925696" cy="930620"/>
          </a:xfrm>
          <a:prstGeom prst="rect">
            <a:avLst/>
          </a:prstGeom>
        </p:spPr>
      </p:pic>
      <p:sp>
        <p:nvSpPr>
          <p:cNvPr id="22" name="TextBox 21">
            <a:extLst>
              <a:ext uri="{FF2B5EF4-FFF2-40B4-BE49-F238E27FC236}">
                <a16:creationId xmlns:a16="http://schemas.microsoft.com/office/drawing/2014/main" id="{07481051-A314-464F-899F-9428190E7604}"/>
              </a:ext>
            </a:extLst>
          </p:cNvPr>
          <p:cNvSpPr txBox="1"/>
          <p:nvPr/>
        </p:nvSpPr>
        <p:spPr>
          <a:xfrm>
            <a:off x="8848592" y="4186343"/>
            <a:ext cx="2422779"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Neurodiversity</a:t>
            </a:r>
          </a:p>
        </p:txBody>
      </p:sp>
      <p:pic>
        <p:nvPicPr>
          <p:cNvPr id="12" name="Picture 11" descr="Icon for Learning">
            <a:extLst>
              <a:ext uri="{FF2B5EF4-FFF2-40B4-BE49-F238E27FC236}">
                <a16:creationId xmlns:a16="http://schemas.microsoft.com/office/drawing/2014/main" id="{72CC0E7A-D458-4442-BFFF-64087C2294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3792" y="5506798"/>
            <a:ext cx="925697" cy="930621"/>
          </a:xfrm>
          <a:prstGeom prst="rect">
            <a:avLst/>
          </a:prstGeom>
        </p:spPr>
      </p:pic>
      <p:sp>
        <p:nvSpPr>
          <p:cNvPr id="18" name="TextBox 17">
            <a:extLst>
              <a:ext uri="{FF2B5EF4-FFF2-40B4-BE49-F238E27FC236}">
                <a16:creationId xmlns:a16="http://schemas.microsoft.com/office/drawing/2014/main" id="{C04E8C24-2644-6F43-94F4-D08169493F04}"/>
              </a:ext>
            </a:extLst>
          </p:cNvPr>
          <p:cNvSpPr txBox="1"/>
          <p:nvPr/>
        </p:nvSpPr>
        <p:spPr>
          <a:xfrm>
            <a:off x="2027631" y="5658176"/>
            <a:ext cx="1582806"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Learning</a:t>
            </a:r>
          </a:p>
        </p:txBody>
      </p:sp>
      <p:pic>
        <p:nvPicPr>
          <p:cNvPr id="14" name="Picture 13" descr="Icon for Mobility">
            <a:extLst>
              <a:ext uri="{FF2B5EF4-FFF2-40B4-BE49-F238E27FC236}">
                <a16:creationId xmlns:a16="http://schemas.microsoft.com/office/drawing/2014/main" id="{A95C2118-C43F-4444-BCAC-2DFA4D9944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09475" y="5506798"/>
            <a:ext cx="925696" cy="930620"/>
          </a:xfrm>
          <a:prstGeom prst="rect">
            <a:avLst/>
          </a:prstGeom>
        </p:spPr>
      </p:pic>
      <p:sp>
        <p:nvSpPr>
          <p:cNvPr id="20" name="TextBox 19">
            <a:extLst>
              <a:ext uri="{FF2B5EF4-FFF2-40B4-BE49-F238E27FC236}">
                <a16:creationId xmlns:a16="http://schemas.microsoft.com/office/drawing/2014/main" id="{EFAD17BB-9C45-FF47-9B15-40A4A7CB6B15}"/>
              </a:ext>
            </a:extLst>
          </p:cNvPr>
          <p:cNvSpPr txBox="1"/>
          <p:nvPr/>
        </p:nvSpPr>
        <p:spPr>
          <a:xfrm>
            <a:off x="5478932" y="5658176"/>
            <a:ext cx="1531510"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Mobility</a:t>
            </a:r>
          </a:p>
        </p:txBody>
      </p:sp>
      <p:pic>
        <p:nvPicPr>
          <p:cNvPr id="16" name="Picture 15" descr="Icon for Mental Health">
            <a:extLst>
              <a:ext uri="{FF2B5EF4-FFF2-40B4-BE49-F238E27FC236}">
                <a16:creationId xmlns:a16="http://schemas.microsoft.com/office/drawing/2014/main" id="{8FBC9B81-1AF9-B843-A070-5E3E359AA1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5157" y="5506798"/>
            <a:ext cx="925697" cy="930621"/>
          </a:xfrm>
          <a:prstGeom prst="rect">
            <a:avLst/>
          </a:prstGeom>
        </p:spPr>
      </p:pic>
      <p:sp>
        <p:nvSpPr>
          <p:cNvPr id="21" name="TextBox 20">
            <a:extLst>
              <a:ext uri="{FF2B5EF4-FFF2-40B4-BE49-F238E27FC236}">
                <a16:creationId xmlns:a16="http://schemas.microsoft.com/office/drawing/2014/main" id="{301B6C42-D1F5-934A-A5CD-CB9E50EA3963}"/>
              </a:ext>
            </a:extLst>
          </p:cNvPr>
          <p:cNvSpPr txBox="1"/>
          <p:nvPr/>
        </p:nvSpPr>
        <p:spPr>
          <a:xfrm>
            <a:off x="8848592" y="5658176"/>
            <a:ext cx="2352247"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Mental Health</a:t>
            </a:r>
          </a:p>
        </p:txBody>
      </p:sp>
    </p:spTree>
    <p:extLst>
      <p:ext uri="{BB962C8B-B14F-4D97-AF65-F5344CB8AC3E}">
        <p14:creationId xmlns:p14="http://schemas.microsoft.com/office/powerpoint/2010/main" val="5099736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A64F0-E57B-4650-8917-2250BB5FC41E}"/>
              </a:ext>
            </a:extLst>
          </p:cNvPr>
          <p:cNvSpPr>
            <a:spLocks noGrp="1"/>
          </p:cNvSpPr>
          <p:nvPr>
            <p:ph type="title" idx="4294967295"/>
          </p:nvPr>
        </p:nvSpPr>
        <p:spPr>
          <a:xfrm>
            <a:off x="321957" y="146267"/>
            <a:ext cx="11889564" cy="917575"/>
          </a:xfrm>
        </p:spPr>
        <p:txBody>
          <a:bodyPr/>
          <a:lstStyle/>
          <a:p>
            <a:pPr algn="ctr" rtl="0" eaLnBrk="1" latinLnBrk="0" hangingPunct="1"/>
            <a:r>
              <a:rPr lang="en-US" sz="3600" b="1" kern="1200" spc="-102" dirty="0">
                <a:ln>
                  <a:noFill/>
                </a:ln>
                <a:solidFill>
                  <a:srgbClr val="353535"/>
                </a:solidFill>
                <a:effectLst/>
                <a:latin typeface="Segoe UI Semibold" panose="020B0702040204020203" pitchFamily="34" charset="0"/>
                <a:ea typeface="+mn-ea"/>
                <a:cs typeface="Segoe UI Semibold" panose="020B0702040204020203" pitchFamily="34" charset="0"/>
              </a:rPr>
              <a:t>AI amplifies human capability</a:t>
            </a:r>
            <a:endParaRPr lang="en-US" dirty="0">
              <a:effectLst/>
            </a:endParaRPr>
          </a:p>
        </p:txBody>
      </p:sp>
      <p:pic>
        <p:nvPicPr>
          <p:cNvPr id="4" name="Picture 3" descr="A woman is working at her desk">
            <a:extLst>
              <a:ext uri="{FF2B5EF4-FFF2-40B4-BE49-F238E27FC236}">
                <a16:creationId xmlns:a16="http://schemas.microsoft.com/office/drawing/2014/main" id="{F2AC694D-D60F-434C-97DF-3C5340A0AB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380"/>
          <a:stretch/>
        </p:blipFill>
        <p:spPr>
          <a:xfrm>
            <a:off x="0" y="1071604"/>
            <a:ext cx="12436475" cy="5922922"/>
          </a:xfrm>
          <a:prstGeom prst="rect">
            <a:avLst/>
          </a:prstGeom>
        </p:spPr>
      </p:pic>
      <p:sp>
        <p:nvSpPr>
          <p:cNvPr id="19" name="TextBox 18">
            <a:extLst>
              <a:ext uri="{FF2B5EF4-FFF2-40B4-BE49-F238E27FC236}">
                <a16:creationId xmlns:a16="http://schemas.microsoft.com/office/drawing/2014/main" id="{BFADAA6D-6178-4B95-94C9-A4F10C96E572}"/>
              </a:ext>
            </a:extLst>
          </p:cNvPr>
          <p:cNvSpPr txBox="1"/>
          <p:nvPr/>
        </p:nvSpPr>
        <p:spPr>
          <a:xfrm>
            <a:off x="8541347" y="3118692"/>
            <a:ext cx="2078882" cy="522948"/>
          </a:xfrm>
          <a:prstGeom prst="rect">
            <a:avLst/>
          </a:prstGeom>
          <a:solidFill>
            <a:schemeClr val="bg1">
              <a:alpha val="77000"/>
            </a:schemeClr>
          </a:solidFill>
        </p:spPr>
        <p:txBody>
          <a:bodyPr wrap="none" lIns="186521" tIns="149217" rIns="186521" bIns="149217"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7"/>
                </a:solidFill>
                <a:effectLst/>
                <a:uLnTx/>
                <a:uFillTx/>
                <a:latin typeface="Segoe UI Semibold" panose="020B0502040204020203" pitchFamily="34" charset="0"/>
                <a:ea typeface="+mn-ea"/>
                <a:cs typeface="Segoe UI Semibold" panose="020B0502040204020203" pitchFamily="34" charset="0"/>
              </a:rPr>
              <a:t>Image recognition</a:t>
            </a:r>
          </a:p>
        </p:txBody>
      </p:sp>
      <p:sp>
        <p:nvSpPr>
          <p:cNvPr id="23" name="TextBox 22">
            <a:extLst>
              <a:ext uri="{FF2B5EF4-FFF2-40B4-BE49-F238E27FC236}">
                <a16:creationId xmlns:a16="http://schemas.microsoft.com/office/drawing/2014/main" id="{54E95CBE-FCB2-400F-A5B6-C5131DF5920D}"/>
              </a:ext>
            </a:extLst>
          </p:cNvPr>
          <p:cNvSpPr txBox="1"/>
          <p:nvPr/>
        </p:nvSpPr>
        <p:spPr>
          <a:xfrm>
            <a:off x="5179825" y="4649796"/>
            <a:ext cx="2187330" cy="522948"/>
          </a:xfrm>
          <a:prstGeom prst="rect">
            <a:avLst/>
          </a:prstGeom>
          <a:solidFill>
            <a:schemeClr val="bg1">
              <a:alpha val="75000"/>
            </a:schemeClr>
          </a:solidFill>
        </p:spPr>
        <p:txBody>
          <a:bodyPr wrap="square" lIns="186521" tIns="149217" rIns="186521" bIns="149217"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7"/>
                </a:solidFill>
                <a:effectLst/>
                <a:uLnTx/>
                <a:uFillTx/>
                <a:latin typeface="Segoe UI Semibold" panose="020B0502040204020203" pitchFamily="34" charset="0"/>
                <a:ea typeface="+mn-ea"/>
                <a:cs typeface="Segoe UI Semibold" panose="020B0502040204020203" pitchFamily="34" charset="0"/>
              </a:rPr>
              <a:t>Speech recognition</a:t>
            </a:r>
          </a:p>
        </p:txBody>
      </p:sp>
      <p:sp>
        <p:nvSpPr>
          <p:cNvPr id="24" name="TextBox 23">
            <a:extLst>
              <a:ext uri="{FF2B5EF4-FFF2-40B4-BE49-F238E27FC236}">
                <a16:creationId xmlns:a16="http://schemas.microsoft.com/office/drawing/2014/main" id="{91ECE95F-AA46-4638-A477-EACBEB272ADE}"/>
              </a:ext>
            </a:extLst>
          </p:cNvPr>
          <p:cNvSpPr txBox="1"/>
          <p:nvPr/>
        </p:nvSpPr>
        <p:spPr>
          <a:xfrm>
            <a:off x="2676255" y="6099442"/>
            <a:ext cx="3049276" cy="522948"/>
          </a:xfrm>
          <a:prstGeom prst="rect">
            <a:avLst/>
          </a:prstGeom>
          <a:solidFill>
            <a:schemeClr val="bg1">
              <a:alpha val="87000"/>
            </a:schemeClr>
          </a:solidFill>
        </p:spPr>
        <p:txBody>
          <a:bodyPr wrap="none" lIns="186521" tIns="149217" rIns="186521" bIns="149217" rtlCol="0" anchor="t">
            <a:spAutoFit/>
          </a:bodyPr>
          <a:lstStyle>
            <a:defPPr>
              <a:defRPr lang="en-US"/>
            </a:defPPr>
            <a:lvl1pPr>
              <a:lnSpc>
                <a:spcPct val="90000"/>
              </a:lnSpc>
              <a:spcAft>
                <a:spcPts val="600"/>
              </a:spcAft>
              <a:defRPr sz="2400">
                <a:gradFill>
                  <a:gsLst>
                    <a:gs pos="2917">
                      <a:schemeClr val="tx1"/>
                    </a:gs>
                    <a:gs pos="30000">
                      <a:schemeClr val="tx1"/>
                    </a:gs>
                  </a:gsLst>
                  <a:lin ang="5400000" scaled="0"/>
                </a:gradFill>
                <a:latin typeface="+mj-lt"/>
              </a:defRPr>
            </a:lvl1p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7"/>
                </a:solidFill>
                <a:effectLst/>
                <a:uLnTx/>
                <a:uFillTx/>
                <a:latin typeface="Segoe UI Semibold" panose="020B0502040204020203" pitchFamily="34" charset="0"/>
                <a:ea typeface="+mn-ea"/>
                <a:cs typeface="Segoe UI Semibold" panose="020B0502040204020203" pitchFamily="34" charset="0"/>
              </a:rPr>
              <a:t>Natural language interaction</a:t>
            </a:r>
          </a:p>
        </p:txBody>
      </p:sp>
    </p:spTree>
    <p:extLst>
      <p:ext uri="{BB962C8B-B14F-4D97-AF65-F5344CB8AC3E}">
        <p14:creationId xmlns:p14="http://schemas.microsoft.com/office/powerpoint/2010/main" val="1483392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D01E-EC29-4A1F-B1C9-C8C528BC21F1}"/>
              </a:ext>
            </a:extLst>
          </p:cNvPr>
          <p:cNvSpPr>
            <a:spLocks noGrp="1"/>
          </p:cNvSpPr>
          <p:nvPr>
            <p:ph type="title"/>
          </p:nvPr>
        </p:nvSpPr>
        <p:spPr>
          <a:xfrm>
            <a:off x="441080" y="368372"/>
            <a:ext cx="11237870" cy="738458"/>
          </a:xfrm>
        </p:spPr>
        <p:txBody>
          <a:bodyPr/>
          <a:lstStyle/>
          <a:p>
            <a:r>
              <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rPr>
              <a:t>Accessibility Checker</a:t>
            </a:r>
            <a:br>
              <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rPr>
            </a:br>
            <a:r>
              <a:rPr lang="en-US" b="0" kern="0" spc="-100" dirty="0">
                <a:solidFill>
                  <a:srgbClr val="1A1A1A"/>
                </a:solidFill>
                <a:latin typeface="Segoe UI Semilight" panose="020B0402040204020203" pitchFamily="34" charset="0"/>
                <a:cs typeface="Segoe UI" panose="020B0502040204020203" pitchFamily="34" charset="0"/>
              </a:rPr>
              <a:t>A</a:t>
            </a:r>
            <a:r>
              <a:rPr lang="en-US" b="0" kern="0" dirty="0">
                <a:solidFill>
                  <a:srgbClr val="1A1A1A"/>
                </a:solidFill>
                <a:latin typeface="Segoe UI Semilight" panose="020B0402040204020203" pitchFamily="34" charset="0"/>
                <a:cs typeface="Segoe UI" panose="020B0502040204020203" pitchFamily="34" charset="0"/>
              </a:rPr>
              <a:t>nalyze your material to create more accessible content</a:t>
            </a:r>
            <a:endPar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endParaRPr>
          </a:p>
        </p:txBody>
      </p:sp>
      <p:grpSp>
        <p:nvGrpSpPr>
          <p:cNvPr id="5" name="Group 4">
            <a:extLst>
              <a:ext uri="{FF2B5EF4-FFF2-40B4-BE49-F238E27FC236}">
                <a16:creationId xmlns:a16="http://schemas.microsoft.com/office/drawing/2014/main" id="{8342BEFF-C685-41F8-A85F-7DB1BF33400F}"/>
              </a:ext>
              <a:ext uri="{C183D7F6-B498-43B3-948B-1728B52AA6E4}">
                <adec:decorative xmlns:adec="http://schemas.microsoft.com/office/drawing/2017/decorative" val="1"/>
              </a:ext>
            </a:extLst>
          </p:cNvPr>
          <p:cNvGrpSpPr/>
          <p:nvPr/>
        </p:nvGrpSpPr>
        <p:grpSpPr>
          <a:xfrm>
            <a:off x="4479860" y="1871343"/>
            <a:ext cx="7735137" cy="5123182"/>
            <a:chOff x="4569387" y="1859015"/>
            <a:chExt cx="7737332" cy="5124635"/>
          </a:xfrm>
        </p:grpSpPr>
        <p:sp>
          <p:nvSpPr>
            <p:cNvPr id="6" name="Rectangle 5">
              <a:extLst>
                <a:ext uri="{FF2B5EF4-FFF2-40B4-BE49-F238E27FC236}">
                  <a16:creationId xmlns:a16="http://schemas.microsoft.com/office/drawing/2014/main" id="{E0D2B7EA-DD08-40E6-B020-48512EB29981}"/>
                </a:ext>
              </a:extLst>
            </p:cNvPr>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7" name="Picture 6">
              <a:extLst>
                <a:ext uri="{FF2B5EF4-FFF2-40B4-BE49-F238E27FC236}">
                  <a16:creationId xmlns:a16="http://schemas.microsoft.com/office/drawing/2014/main" id="{B1869791-8490-4CB1-9153-452653B69B2D}"/>
                </a:ext>
                <a:ext uri="{C183D7F6-B498-43B3-948B-1728B52AA6E4}">
                  <adec:decorative xmlns:adec="http://schemas.microsoft.com/office/drawing/2017/decorative" val="1"/>
                </a:ext>
              </a:extLst>
            </p:cNvPr>
            <p:cNvPicPr>
              <a:picLocks noChangeAspect="1"/>
            </p:cNvPicPr>
            <p:nvPr/>
          </p:nvPicPr>
          <p:blipFill rotWithShape="1">
            <a:blip r:embed="rId4"/>
            <a:srcRect l="2899" t="8774" r="2880" b="28821"/>
            <a:stretch/>
          </p:blipFill>
          <p:spPr>
            <a:xfrm>
              <a:off x="4569387" y="1859015"/>
              <a:ext cx="7737332" cy="5124635"/>
            </a:xfrm>
            <a:prstGeom prst="rect">
              <a:avLst/>
            </a:prstGeom>
          </p:spPr>
        </p:pic>
      </p:grpSp>
      <p:sp>
        <p:nvSpPr>
          <p:cNvPr id="11" name="Rectangle 10">
            <a:extLst>
              <a:ext uri="{FF2B5EF4-FFF2-40B4-BE49-F238E27FC236}">
                <a16:creationId xmlns:a16="http://schemas.microsoft.com/office/drawing/2014/main" id="{493F9E84-F6A6-4358-B0DA-C6A5291D6D57}"/>
              </a:ext>
            </a:extLst>
          </p:cNvPr>
          <p:cNvSpPr/>
          <p:nvPr/>
        </p:nvSpPr>
        <p:spPr>
          <a:xfrm>
            <a:off x="441080" y="1760506"/>
            <a:ext cx="3539283" cy="2880597"/>
          </a:xfrm>
          <a:prstGeom prst="rect">
            <a:avLst/>
          </a:prstGeom>
        </p:spPr>
        <p:txBody>
          <a:bodyPr wrap="square" anchor="t">
            <a:spAutoFit/>
          </a:bodyPr>
          <a:lstStyle/>
          <a:p>
            <a:pPr marL="102235" marR="0" lvl="0" indent="0" algn="l" defTabSz="932513" rtl="0" eaLnBrk="1" fontAlgn="auto" latinLnBrk="0" hangingPunct="1">
              <a:lnSpc>
                <a:spcPct val="100000"/>
              </a:lnSpc>
              <a:spcBef>
                <a:spcPts val="600"/>
              </a:spcBef>
              <a:spcAft>
                <a:spcPts val="0"/>
              </a:spcAft>
              <a:buClrTx/>
              <a:buSzTx/>
              <a:buFontTx/>
              <a:buNone/>
              <a:tabLst/>
              <a:defRPr/>
            </a:pPr>
            <a:endParaRPr kumimoji="0" lang="en-US" sz="1873" b="1"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Analyze your content</a:t>
            </a:r>
            <a:endParaRPr kumimoji="0" lang="en-US" sz="2000" b="1"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53535"/>
                </a:solidFill>
                <a:effectLst/>
                <a:uLnTx/>
                <a:uFillTx/>
                <a:latin typeface="Segoe UI Semilight"/>
                <a:ea typeface="+mn-ea"/>
                <a:cs typeface="+mn-cs"/>
              </a:rPr>
              <a:t>Simply select 'Check Accessibility' under the 'Review' tab to get started</a:t>
            </a:r>
            <a:endParaRPr kumimoji="0" lang="en-US" sz="1600" b="0"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Across all your applications</a:t>
            </a:r>
            <a:endParaRPr kumimoji="0" lang="en-US" sz="2000" b="1"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53535"/>
                </a:solidFill>
                <a:effectLst/>
                <a:uLnTx/>
                <a:uFillTx/>
                <a:latin typeface="Segoe UI Semilight"/>
                <a:ea typeface="+mn-ea"/>
                <a:cs typeface="+mn-cs"/>
              </a:rPr>
              <a:t>Now easily discoverable in Word, Excel, PowerPoint, OneNote, Outlook, and Visio</a:t>
            </a:r>
            <a:endParaRPr kumimoji="0" lang="en-US" sz="1600" b="0" i="0" u="none" strike="noStrike" kern="1200" cap="none" spc="0" normalizeH="0" baseline="0" noProof="0">
              <a:ln>
                <a:noFill/>
              </a:ln>
              <a:solidFill>
                <a:srgbClr val="353535"/>
              </a:solidFill>
              <a:effectLst/>
              <a:uLnTx/>
              <a:uFillTx/>
              <a:latin typeface="Segoe UI Semilight"/>
              <a:ea typeface="+mn-ea"/>
              <a:cs typeface="Segoe UI Semilight"/>
            </a:endParaRPr>
          </a:p>
          <a:p>
            <a:pPr marL="285115" marR="0" lvl="0" indent="-182245" algn="l" defTabSz="932513"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73" b="1"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p:txBody>
      </p:sp>
      <p:sp>
        <p:nvSpPr>
          <p:cNvPr id="9" name="Rectangle 8">
            <a:extLst>
              <a:ext uri="{FF2B5EF4-FFF2-40B4-BE49-F238E27FC236}">
                <a16:creationId xmlns:a16="http://schemas.microsoft.com/office/drawing/2014/main" id="{2595E603-6DFE-4ABA-BECF-F8012B8CCEF6}"/>
              </a:ext>
            </a:extLst>
          </p:cNvPr>
          <p:cNvSpPr/>
          <p:nvPr/>
        </p:nvSpPr>
        <p:spPr>
          <a:xfrm>
            <a:off x="528420" y="6104853"/>
            <a:ext cx="6217356" cy="638467"/>
          </a:xfrm>
          <a:prstGeom prst="rect">
            <a:avLst/>
          </a:prstGeom>
        </p:spPr>
        <p:txBody>
          <a:bodyPr>
            <a:spAutoFit/>
          </a:bodyPr>
          <a:lstStyle/>
          <a:p>
            <a:pPr marL="0" marR="0" lvl="0" indent="0" algn="l" defTabSz="932513" rtl="0" eaLnBrk="1" fontAlgn="auto" latinLnBrk="0" hangingPunct="1">
              <a:lnSpc>
                <a:spcPct val="100000"/>
              </a:lnSpc>
              <a:spcBef>
                <a:spcPts val="0"/>
              </a:spcBef>
              <a:spcAft>
                <a:spcPts val="0"/>
              </a:spcAft>
              <a:buClrTx/>
              <a:buSzTx/>
              <a:buFontTx/>
              <a:buNone/>
              <a:tabLst/>
              <a:defRPr/>
            </a:pPr>
            <a:r>
              <a:rPr kumimoji="0" lang="en-US" sz="1836" b="1"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rPr>
              <a:t>Learn More</a:t>
            </a:r>
          </a:p>
          <a:p>
            <a:pPr marL="0" marR="0" lvl="0" indent="0" algn="l" defTabSz="932513"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hlinkClick r:id="rId5"/>
              </a:rPr>
              <a:t>aka.ms/</a:t>
            </a:r>
            <a:r>
              <a:rPr kumimoji="0" lang="en-US" sz="1632" b="0" i="0" u="none" strike="noStrike" kern="1200" cap="none" spc="0" normalizeH="0" baseline="0" noProof="0" err="1">
                <a:ln>
                  <a:noFill/>
                </a:ln>
                <a:solidFill>
                  <a:srgbClr val="353535"/>
                </a:solidFill>
                <a:effectLst/>
                <a:uLnTx/>
                <a:uFillTx/>
                <a:latin typeface="Segoe UI" panose="020B0502040204020203" pitchFamily="34" charset="0"/>
                <a:ea typeface="+mn-ea"/>
                <a:cs typeface="Segoe UI" panose="020B0502040204020203" pitchFamily="34" charset="0"/>
                <a:hlinkClick r:id="rId5"/>
              </a:rPr>
              <a:t>AccessibilityChecker</a:t>
            </a:r>
            <a:endParaRPr kumimoji="0" lang="en-US" sz="1632" b="0"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p:txBody>
      </p:sp>
      <p:pic>
        <p:nvPicPr>
          <p:cNvPr id="3" name="Picture 3" descr="Group of 4 colleagues sitting, smiling, looking at a laptop">
            <a:extLst>
              <a:ext uri="{FF2B5EF4-FFF2-40B4-BE49-F238E27FC236}">
                <a16:creationId xmlns:a16="http://schemas.microsoft.com/office/drawing/2014/main" id="{097F244A-AE45-42E9-BC1D-FA9ADA70EC5F}"/>
              </a:ext>
            </a:extLst>
          </p:cNvPr>
          <p:cNvPicPr>
            <a:picLocks noChangeAspect="1"/>
          </p:cNvPicPr>
          <p:nvPr/>
        </p:nvPicPr>
        <p:blipFill>
          <a:blip r:embed="rId6"/>
          <a:stretch>
            <a:fillRect/>
          </a:stretch>
        </p:blipFill>
        <p:spPr>
          <a:xfrm>
            <a:off x="4676546" y="2158538"/>
            <a:ext cx="7365279" cy="4145950"/>
          </a:xfrm>
          <a:prstGeom prst="rect">
            <a:avLst/>
          </a:prstGeom>
        </p:spPr>
      </p:pic>
    </p:spTree>
    <p:custDataLst>
      <p:tags r:id="rId1"/>
    </p:custDataLst>
    <p:extLst>
      <p:ext uri="{BB962C8B-B14F-4D97-AF65-F5344CB8AC3E}">
        <p14:creationId xmlns:p14="http://schemas.microsoft.com/office/powerpoint/2010/main" val="35492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D01E-EC29-4A1F-B1C9-C8C528BC21F1}"/>
              </a:ext>
            </a:extLst>
          </p:cNvPr>
          <p:cNvSpPr>
            <a:spLocks noGrp="1"/>
          </p:cNvSpPr>
          <p:nvPr>
            <p:ph type="title"/>
          </p:nvPr>
        </p:nvSpPr>
        <p:spPr>
          <a:xfrm>
            <a:off x="416236" y="344633"/>
            <a:ext cx="11236276" cy="738353"/>
          </a:xfrm>
        </p:spPr>
        <p:txBody>
          <a:bodyPr>
            <a:normAutofit fontScale="90000"/>
          </a:bodyPr>
          <a:lstStyle/>
          <a:p>
            <a:r>
              <a:rPr lang="en-US" spc="-101" dirty="0">
                <a:gradFill>
                  <a:gsLst>
                    <a:gs pos="0">
                      <a:srgbClr val="353535"/>
                    </a:gs>
                    <a:gs pos="100000">
                      <a:srgbClr val="353535"/>
                    </a:gs>
                  </a:gsLst>
                  <a:lin ang="5400000" scaled="1"/>
                </a:gradFill>
              </a:rPr>
              <a:t>Automatic Alternative Text (Alt Text)</a:t>
            </a:r>
            <a:br>
              <a:rPr lang="en-US" spc="-101" dirty="0">
                <a:gradFill>
                  <a:gsLst>
                    <a:gs pos="0">
                      <a:srgbClr val="353535"/>
                    </a:gs>
                    <a:gs pos="100000">
                      <a:srgbClr val="353535"/>
                    </a:gs>
                  </a:gsLst>
                  <a:lin ang="5400000" scaled="1"/>
                </a:gradFill>
              </a:rPr>
            </a:br>
            <a:r>
              <a:rPr lang="en-US" spc="-101" dirty="0">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Get</a:t>
            </a:r>
            <a:r>
              <a:rPr lang="en-US" b="0" dirty="0">
                <a:latin typeface="Segoe UI Semilight" panose="020B0402040204020203" pitchFamily="34" charset="0"/>
                <a:cs typeface="Segoe UI Semilight" panose="020B0402040204020203" pitchFamily="34" charset="0"/>
              </a:rPr>
              <a:t> suggestions for image descriptions</a:t>
            </a:r>
            <a:endParaRPr lang="en-US" spc="-101" dirty="0">
              <a:gradFill>
                <a:gsLst>
                  <a:gs pos="0">
                    <a:srgbClr val="353535"/>
                  </a:gs>
                  <a:gs pos="100000">
                    <a:srgbClr val="353535"/>
                  </a:gs>
                </a:gsLst>
                <a:lin ang="5400000" scaled="1"/>
              </a:gradFill>
            </a:endParaRPr>
          </a:p>
        </p:txBody>
      </p:sp>
      <p:sp>
        <p:nvSpPr>
          <p:cNvPr id="9" name="Rectangle 8">
            <a:extLst>
              <a:ext uri="{FF2B5EF4-FFF2-40B4-BE49-F238E27FC236}">
                <a16:creationId xmlns:a16="http://schemas.microsoft.com/office/drawing/2014/main" id="{C9460D50-3E6E-4000-A587-5A2810A892A7}"/>
              </a:ext>
            </a:extLst>
          </p:cNvPr>
          <p:cNvSpPr/>
          <p:nvPr/>
        </p:nvSpPr>
        <p:spPr>
          <a:xfrm>
            <a:off x="441901" y="2403662"/>
            <a:ext cx="3898099" cy="2118064"/>
          </a:xfrm>
          <a:prstGeom prst="rect">
            <a:avLst/>
          </a:prstGeom>
        </p:spPr>
        <p:txBody>
          <a:bodyPr wrap="square" anchor="t">
            <a:spAutoFit/>
          </a:bodyPr>
          <a:lstStyle/>
          <a:p>
            <a:pPr defTabSz="932406">
              <a:defRPr/>
            </a:pPr>
            <a:r>
              <a:rPr lang="en-US" sz="1800" b="1">
                <a:solidFill>
                  <a:srgbClr val="353535"/>
                </a:solidFill>
                <a:latin typeface="Segoe UI Semilight"/>
              </a:rPr>
              <a:t>AI based suggestions</a:t>
            </a:r>
          </a:p>
          <a:p>
            <a:pPr defTabSz="932406">
              <a:defRPr/>
            </a:pPr>
            <a:r>
              <a:rPr lang="en-US" sz="1599">
                <a:solidFill>
                  <a:srgbClr val="353535"/>
                </a:solidFill>
                <a:latin typeface="Segoe UI Semilight"/>
              </a:rPr>
              <a:t>Helps save time and ensures your media-rich PowerPoint presentations are accessible</a:t>
            </a:r>
            <a:endParaRPr lang="en-US" sz="1599">
              <a:solidFill>
                <a:srgbClr val="353535"/>
              </a:solidFill>
              <a:latin typeface="Segoe UI Semilight"/>
              <a:cs typeface="Segoe UI Semilight"/>
            </a:endParaRPr>
          </a:p>
          <a:p>
            <a:pPr defTabSz="932406">
              <a:spcBef>
                <a:spcPts val="600"/>
              </a:spcBef>
              <a:spcAft>
                <a:spcPts val="612"/>
              </a:spcAft>
              <a:defRPr/>
            </a:pPr>
            <a:endParaRPr lang="en-US" sz="1599">
              <a:solidFill>
                <a:srgbClr val="353535"/>
              </a:solidFill>
              <a:latin typeface="Segoe UI Semilight"/>
            </a:endParaRPr>
          </a:p>
          <a:p>
            <a:pPr defTabSz="932406">
              <a:spcBef>
                <a:spcPts val="600"/>
              </a:spcBef>
              <a:spcAft>
                <a:spcPts val="612"/>
              </a:spcAft>
              <a:defRPr/>
            </a:pPr>
            <a:r>
              <a:rPr lang="en-US" sz="1599">
                <a:solidFill>
                  <a:srgbClr val="353535"/>
                </a:solidFill>
                <a:latin typeface="Segoe UI Semilight"/>
              </a:rPr>
              <a:t>Provides a confidence rating regarding the accuracy of the image description</a:t>
            </a:r>
            <a:endParaRPr lang="en-US" sz="1599">
              <a:solidFill>
                <a:srgbClr val="353535"/>
              </a:solidFill>
              <a:latin typeface="Segoe UI Semilight"/>
              <a:cs typeface="Segoe UI Semilight"/>
            </a:endParaRPr>
          </a:p>
        </p:txBody>
      </p:sp>
      <p:grpSp>
        <p:nvGrpSpPr>
          <p:cNvPr id="5" name="Group 4">
            <a:extLst>
              <a:ext uri="{FF2B5EF4-FFF2-40B4-BE49-F238E27FC236}">
                <a16:creationId xmlns:a16="http://schemas.microsoft.com/office/drawing/2014/main" id="{8342BEFF-C685-41F8-A85F-7DB1BF33400F}"/>
              </a:ext>
              <a:ext uri="{C183D7F6-B498-43B3-948B-1728B52AA6E4}">
                <adec:decorative xmlns:adec="http://schemas.microsoft.com/office/drawing/2017/decorative" val="1"/>
              </a:ext>
            </a:extLst>
          </p:cNvPr>
          <p:cNvGrpSpPr/>
          <p:nvPr/>
        </p:nvGrpSpPr>
        <p:grpSpPr>
          <a:xfrm>
            <a:off x="4480107" y="1871574"/>
            <a:ext cx="7734039" cy="5122455"/>
            <a:chOff x="4569387" y="1859015"/>
            <a:chExt cx="7737332" cy="5124635"/>
          </a:xfrm>
        </p:grpSpPr>
        <p:sp>
          <p:nvSpPr>
            <p:cNvPr id="6" name="Rectangle 5">
              <a:extLst>
                <a:ext uri="{FF2B5EF4-FFF2-40B4-BE49-F238E27FC236}">
                  <a16:creationId xmlns:a16="http://schemas.microsoft.com/office/drawing/2014/main" id="{E0D2B7EA-DD08-40E6-B020-48512EB29981}"/>
                </a:ext>
              </a:extLst>
            </p:cNvPr>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1" tIns="146241" rIns="182801" bIns="146241" numCol="1" spcCol="0" rtlCol="0" fromWordArt="0" anchor="t" anchorCtr="0" forceAA="0" compatLnSpc="1">
              <a:prstTxWarp prst="textNoShape">
                <a:avLst/>
              </a:prstTxWarp>
              <a:noAutofit/>
            </a:bodyPr>
            <a:lstStyle/>
            <a:p>
              <a:pPr algn="ctr" defTabSz="932006"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7" name="Picture 6">
              <a:extLst>
                <a:ext uri="{FF2B5EF4-FFF2-40B4-BE49-F238E27FC236}">
                  <a16:creationId xmlns:a16="http://schemas.microsoft.com/office/drawing/2014/main" id="{B1869791-8490-4CB1-9153-452653B69B2D}"/>
                </a:ext>
                <a:ext uri="{C183D7F6-B498-43B3-948B-1728B52AA6E4}">
                  <adec:decorative xmlns:adec="http://schemas.microsoft.com/office/drawing/2017/decorative" val="1"/>
                </a:ext>
              </a:extLst>
            </p:cNvPr>
            <p:cNvPicPr>
              <a:picLocks noChangeAspect="1"/>
            </p:cNvPicPr>
            <p:nvPr/>
          </p:nvPicPr>
          <p:blipFill rotWithShape="1">
            <a:blip r:embed="rId4"/>
            <a:srcRect l="2899" t="8774" r="2880" b="28821"/>
            <a:stretch/>
          </p:blipFill>
          <p:spPr>
            <a:xfrm>
              <a:off x="4569387" y="1859015"/>
              <a:ext cx="7737332" cy="5124635"/>
            </a:xfrm>
            <a:prstGeom prst="rect">
              <a:avLst/>
            </a:prstGeom>
          </p:spPr>
        </p:pic>
      </p:grpSp>
      <p:pic>
        <p:nvPicPr>
          <p:cNvPr id="10" name="Picture 9" descr="Automatic Alternative Text gif.">
            <a:extLst>
              <a:ext uri="{FF2B5EF4-FFF2-40B4-BE49-F238E27FC236}">
                <a16:creationId xmlns:a16="http://schemas.microsoft.com/office/drawing/2014/main" id="{A7ADA14C-4B8A-406C-85BB-A1B4A5A7C1AB}"/>
              </a:ext>
            </a:extLst>
          </p:cNvPr>
          <p:cNvPicPr>
            <a:picLocks noChangeAspect="1"/>
          </p:cNvPicPr>
          <p:nvPr/>
        </p:nvPicPr>
        <p:blipFill>
          <a:blip r:embed="rId5"/>
          <a:stretch>
            <a:fillRect/>
          </a:stretch>
        </p:blipFill>
        <p:spPr>
          <a:xfrm>
            <a:off x="4673139" y="2121972"/>
            <a:ext cx="7369557" cy="4181593"/>
          </a:xfrm>
          <a:prstGeom prst="rect">
            <a:avLst/>
          </a:prstGeom>
        </p:spPr>
      </p:pic>
    </p:spTree>
    <p:custDataLst>
      <p:tags r:id="rId1"/>
    </p:custDataLst>
    <p:extLst>
      <p:ext uri="{BB962C8B-B14F-4D97-AF65-F5344CB8AC3E}">
        <p14:creationId xmlns:p14="http://schemas.microsoft.com/office/powerpoint/2010/main" val="74144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9A7A-4502-25E1-2A79-10B6204A3BAE}"/>
              </a:ext>
            </a:extLst>
          </p:cNvPr>
          <p:cNvSpPr>
            <a:spLocks noGrp="1"/>
          </p:cNvSpPr>
          <p:nvPr>
            <p:ph type="title"/>
          </p:nvPr>
        </p:nvSpPr>
        <p:spPr/>
        <p:txBody>
          <a:bodyPr/>
          <a:lstStyle/>
          <a:p>
            <a:r>
              <a:rPr lang="en-US" dirty="0"/>
              <a:t>PowerPoint Demo</a:t>
            </a:r>
          </a:p>
        </p:txBody>
      </p:sp>
      <p:pic>
        <p:nvPicPr>
          <p:cNvPr id="8" name="Picture 7" descr="PowerPoint Demo QR Code">
            <a:extLst>
              <a:ext uri="{FF2B5EF4-FFF2-40B4-BE49-F238E27FC236}">
                <a16:creationId xmlns:a16="http://schemas.microsoft.com/office/drawing/2014/main" id="{F1C0F5F6-38A5-3A55-83A1-0EDE3BFC6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0423" y="403289"/>
            <a:ext cx="4876800" cy="4876800"/>
          </a:xfrm>
          <a:prstGeom prst="rect">
            <a:avLst/>
          </a:prstGeom>
        </p:spPr>
      </p:pic>
      <p:sp>
        <p:nvSpPr>
          <p:cNvPr id="3" name="TextBox 2">
            <a:extLst>
              <a:ext uri="{FF2B5EF4-FFF2-40B4-BE49-F238E27FC236}">
                <a16:creationId xmlns:a16="http://schemas.microsoft.com/office/drawing/2014/main" id="{3CF2512B-F04C-8297-790D-446092003772}"/>
              </a:ext>
            </a:extLst>
          </p:cNvPr>
          <p:cNvSpPr txBox="1"/>
          <p:nvPr/>
        </p:nvSpPr>
        <p:spPr>
          <a:xfrm>
            <a:off x="614680" y="3669990"/>
            <a:ext cx="5183294" cy="646331"/>
          </a:xfrm>
          <a:prstGeom prst="rect">
            <a:avLst/>
          </a:prstGeom>
          <a:noFill/>
        </p:spPr>
        <p:txBody>
          <a:bodyPr wrap="square">
            <a:spAutoFit/>
          </a:bodyPr>
          <a:lstStyle/>
          <a:p>
            <a:r>
              <a:rPr lang="en-US" sz="3600" dirty="0"/>
              <a:t>https://bit.ly/sftw-ppt</a:t>
            </a:r>
          </a:p>
        </p:txBody>
      </p:sp>
    </p:spTree>
    <p:extLst>
      <p:ext uri="{BB962C8B-B14F-4D97-AF65-F5344CB8AC3E}">
        <p14:creationId xmlns:p14="http://schemas.microsoft.com/office/powerpoint/2010/main" val="27453610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9A7A-4502-25E1-2A79-10B6204A3BAE}"/>
              </a:ext>
            </a:extLst>
          </p:cNvPr>
          <p:cNvSpPr>
            <a:spLocks noGrp="1"/>
          </p:cNvSpPr>
          <p:nvPr>
            <p:ph type="title"/>
          </p:nvPr>
        </p:nvSpPr>
        <p:spPr/>
        <p:txBody>
          <a:bodyPr/>
          <a:lstStyle/>
          <a:p>
            <a:r>
              <a:rPr lang="en-US" dirty="0"/>
              <a:t>Word Demo</a:t>
            </a:r>
          </a:p>
        </p:txBody>
      </p:sp>
      <p:sp>
        <p:nvSpPr>
          <p:cNvPr id="6" name="TextBox 5">
            <a:extLst>
              <a:ext uri="{FF2B5EF4-FFF2-40B4-BE49-F238E27FC236}">
                <a16:creationId xmlns:a16="http://schemas.microsoft.com/office/drawing/2014/main" id="{7A5BE86E-ABDF-F47D-8CE9-296D360206C8}"/>
              </a:ext>
            </a:extLst>
          </p:cNvPr>
          <p:cNvSpPr txBox="1"/>
          <p:nvPr/>
        </p:nvSpPr>
        <p:spPr>
          <a:xfrm>
            <a:off x="614680" y="3669990"/>
            <a:ext cx="5183294" cy="646331"/>
          </a:xfrm>
          <a:prstGeom prst="rect">
            <a:avLst/>
          </a:prstGeom>
          <a:noFill/>
        </p:spPr>
        <p:txBody>
          <a:bodyPr wrap="square">
            <a:spAutoFit/>
          </a:bodyPr>
          <a:lstStyle/>
          <a:p>
            <a:r>
              <a:rPr lang="en-US" sz="3600" dirty="0"/>
              <a:t>https://bit.ly/sftw-Word</a:t>
            </a:r>
          </a:p>
        </p:txBody>
      </p:sp>
      <p:sp>
        <p:nvSpPr>
          <p:cNvPr id="10" name="TextBox 9">
            <a:extLst>
              <a:ext uri="{FF2B5EF4-FFF2-40B4-BE49-F238E27FC236}">
                <a16:creationId xmlns:a16="http://schemas.microsoft.com/office/drawing/2014/main" id="{A1F12744-26AD-D6FA-4973-1B9C5A1D27DF}"/>
              </a:ext>
            </a:extLst>
          </p:cNvPr>
          <p:cNvSpPr txBox="1"/>
          <p:nvPr/>
        </p:nvSpPr>
        <p:spPr>
          <a:xfrm>
            <a:off x="614680" y="5942090"/>
            <a:ext cx="11759497" cy="657359"/>
          </a:xfrm>
          <a:prstGeom prst="rect">
            <a:avLst/>
          </a:prstGeom>
          <a:noFill/>
        </p:spPr>
        <p:txBody>
          <a:bodyPr wrap="square">
            <a:spAutoFit/>
          </a:bodyPr>
          <a:lstStyle/>
          <a:p>
            <a:r>
              <a:rPr lang="en-US" dirty="0"/>
              <a:t>For more guidance see:</a:t>
            </a:r>
          </a:p>
          <a:p>
            <a:r>
              <a:rPr lang="en-US" dirty="0">
                <a:hlinkClick r:id="rId3"/>
              </a:rPr>
              <a:t>https://daisy.org/info-help/guidance-training/daisy-tools/creating-accessible-word-documents/</a:t>
            </a:r>
            <a:endParaRPr lang="en-US" dirty="0"/>
          </a:p>
        </p:txBody>
      </p:sp>
      <p:pic>
        <p:nvPicPr>
          <p:cNvPr id="4" name="Picture 3" descr="Qr code&#10;&#10;Description automatically generated">
            <a:extLst>
              <a:ext uri="{FF2B5EF4-FFF2-40B4-BE49-F238E27FC236}">
                <a16:creationId xmlns:a16="http://schemas.microsoft.com/office/drawing/2014/main" id="{5A34D8AF-97EA-7355-D7A8-D56AB36A1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557" y="395076"/>
            <a:ext cx="4876800" cy="4876800"/>
          </a:xfrm>
          <a:prstGeom prst="rect">
            <a:avLst/>
          </a:prstGeom>
        </p:spPr>
      </p:pic>
    </p:spTree>
    <p:extLst>
      <p:ext uri="{BB962C8B-B14F-4D97-AF65-F5344CB8AC3E}">
        <p14:creationId xmlns:p14="http://schemas.microsoft.com/office/powerpoint/2010/main" val="229903674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96c66c23-ee24-47a9-9464-adda3dc41e65&quot;,&quot;TimeStamp&quot;:&quot;2018-10-30T23:05:25.565673-07: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a88f6bd-2b46-4d18-abe6-3fc3bba14dcd&quot;,&quot;TimeStamp&quot;:&quot;2018-10-30T23:05:25.565673-07: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6bedab91-f836-4b25-8bae-1de9a75379da&quot;,&quot;TimeStamp&quot;:&quot;2017-07-19T18:21:33.3672243-07:00&quot;}"/>
</p:tagLst>
</file>

<file path=ppt/theme/theme1.xml><?xml version="1.0" encoding="utf-8"?>
<a:theme xmlns:a="http://schemas.openxmlformats.org/drawingml/2006/main" name="Office 365 PPT Template - 2017">
  <a:themeElements>
    <a:clrScheme name="Custom 8">
      <a:dk1>
        <a:srgbClr val="2F2F2F"/>
      </a:dk1>
      <a:lt1>
        <a:srgbClr val="E6E6E6"/>
      </a:lt1>
      <a:dk2>
        <a:srgbClr val="2F2F2F"/>
      </a:dk2>
      <a:lt2>
        <a:srgbClr val="FFFFFF"/>
      </a:lt2>
      <a:accent1>
        <a:srgbClr val="63175B"/>
      </a:accent1>
      <a:accent2>
        <a:srgbClr val="2F2F2F"/>
      </a:accent2>
      <a:accent3>
        <a:srgbClr val="D2D2D2"/>
      </a:accent3>
      <a:accent4>
        <a:srgbClr val="E6E6E6"/>
      </a:accent4>
      <a:accent5>
        <a:srgbClr val="2F2F2F"/>
      </a:accent5>
      <a:accent6>
        <a:srgbClr val="D2D2D2"/>
      </a:accent6>
      <a:hlink>
        <a:srgbClr val="63175B"/>
      </a:hlink>
      <a:folHlink>
        <a:srgbClr val="63175B"/>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a:lstStyle>
        <a:defPPr algn="l">
          <a:defRPr dirty="0" smtClean="0">
            <a:no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2.xml><?xml version="1.0" encoding="utf-8"?>
<a:theme xmlns:a="http://schemas.openxmlformats.org/drawingml/2006/main" name="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MS Standard Template" id="{97DACB4B-1A7C-4B97-9DE0-4B91F656A091}" vid="{31D649D0-159F-4902-8594-F0C33F37E677}"/>
    </a:ext>
  </a:extLst>
</a:theme>
</file>

<file path=ppt/theme/theme3.xml><?xml version="1.0" encoding="utf-8"?>
<a:theme xmlns:a="http://schemas.openxmlformats.org/drawingml/2006/main" name="3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id="{ACE1F860-A7C5-4F6A-9659-FD362B4E8CFA}" vid="{D991A258-702D-4C0C-9E71-E30025EE76B0}"/>
    </a:ext>
  </a:extLst>
</a:theme>
</file>

<file path=ppt/theme/theme4.xml><?xml version="1.0" encoding="utf-8"?>
<a:theme xmlns:a="http://schemas.openxmlformats.org/drawingml/2006/main" name="X-XXXXX_Microsoft_Envision_Template">
  <a:themeElements>
    <a:clrScheme name="Custom 3">
      <a:dk1>
        <a:srgbClr val="1A1A1A"/>
      </a:dk1>
      <a:lt1>
        <a:srgbClr val="FFFFFF"/>
      </a:lt1>
      <a:dk2>
        <a:srgbClr val="0D0D0D"/>
      </a:dk2>
      <a:lt2>
        <a:srgbClr val="E6E6E6"/>
      </a:lt2>
      <a:accent1>
        <a:srgbClr val="00188F"/>
      </a:accent1>
      <a:accent2>
        <a:srgbClr val="0078D4"/>
      </a:accent2>
      <a:accent3>
        <a:srgbClr val="00BCF2"/>
      </a:accent3>
      <a:accent4>
        <a:srgbClr val="BAD80A"/>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Envision_2018_16x9_Breakout_Template.potx" id="{E1A98662-21E9-4A2C-AFB6-CA221CC08CDF}" vid="{7F577CCE-E587-4AFD-97F1-354D9AAEDCD5}"/>
    </a:ext>
  </a:extLst>
</a:theme>
</file>

<file path=ppt/theme/theme5.xml><?xml version="1.0" encoding="utf-8"?>
<a:theme xmlns:a="http://schemas.openxmlformats.org/drawingml/2006/main" name="4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id="{ACE1F860-A7C5-4F6A-9659-FD362B4E8CFA}" vid="{D991A258-702D-4C0C-9E71-E30025EE76B0}"/>
    </a:ext>
  </a:extLst>
</a:theme>
</file>

<file path=ppt/theme/theme6.xml><?xml version="1.0" encoding="utf-8"?>
<a:theme xmlns:a="http://schemas.openxmlformats.org/drawingml/2006/main" name="1_Office 365 PPT Template - 2017">
  <a:themeElements>
    <a:clrScheme name="Custom 8">
      <a:dk1>
        <a:srgbClr val="2F2F2F"/>
      </a:dk1>
      <a:lt1>
        <a:srgbClr val="E6E6E6"/>
      </a:lt1>
      <a:dk2>
        <a:srgbClr val="2F2F2F"/>
      </a:dk2>
      <a:lt2>
        <a:srgbClr val="FFFFFF"/>
      </a:lt2>
      <a:accent1>
        <a:srgbClr val="63175B"/>
      </a:accent1>
      <a:accent2>
        <a:srgbClr val="2F2F2F"/>
      </a:accent2>
      <a:accent3>
        <a:srgbClr val="D2D2D2"/>
      </a:accent3>
      <a:accent4>
        <a:srgbClr val="E6E6E6"/>
      </a:accent4>
      <a:accent5>
        <a:srgbClr val="2F2F2F"/>
      </a:accent5>
      <a:accent6>
        <a:srgbClr val="D2D2D2"/>
      </a:accent6>
      <a:hlink>
        <a:srgbClr val="63175B"/>
      </a:hlink>
      <a:folHlink>
        <a:srgbClr val="63175B"/>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a:lstStyle>
        <a:defPPr algn="l">
          <a:defRPr dirty="0" smtClean="0">
            <a:no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603</Words>
  <Application>Microsoft Office PowerPoint</Application>
  <PresentationFormat>Custom</PresentationFormat>
  <Paragraphs>79</Paragraphs>
  <Slides>14</Slides>
  <Notes>13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14</vt:i4>
      </vt:variant>
    </vt:vector>
  </HeadingPairs>
  <TitlesOfParts>
    <vt:vector size="28" baseType="lpstr">
      <vt:lpstr>Arial</vt:lpstr>
      <vt:lpstr>Calibri</vt:lpstr>
      <vt:lpstr>Consolas</vt:lpstr>
      <vt:lpstr>Segoe UI</vt:lpstr>
      <vt:lpstr>Segoe UI Light</vt:lpstr>
      <vt:lpstr>Segoe UI Semibold</vt:lpstr>
      <vt:lpstr>Segoe UI Semilight</vt:lpstr>
      <vt:lpstr>Wingdings</vt:lpstr>
      <vt:lpstr>Office 365 PPT Template - 2017</vt:lpstr>
      <vt:lpstr>7-30269_Server &amp; Tools Business_16x9</vt:lpstr>
      <vt:lpstr>3_5-50091_TR24_BO_CT_Template</vt:lpstr>
      <vt:lpstr>X-XXXXX_Microsoft_Envision_Template</vt:lpstr>
      <vt:lpstr>4_5-50091_TR24_BO_CT_Template</vt:lpstr>
      <vt:lpstr>1_Office 365 PPT Template - 2017</vt:lpstr>
      <vt:lpstr>Accessibility Features in Microsoft Office Making our world more inclusive </vt:lpstr>
      <vt:lpstr>In the past, you had to adapt to the world. In the future, the world will adapt to you.</vt:lpstr>
      <vt:lpstr>More people benefit</vt:lpstr>
      <vt:lpstr>Accessible technologies, enabled by AI, empower people with disabilities to unlock potential at work, school, and home​</vt:lpstr>
      <vt:lpstr>AI amplifies human capability</vt:lpstr>
      <vt:lpstr>Accessibility Checker Analyze your material to create more accessible content</vt:lpstr>
      <vt:lpstr>Automatic Alternative Text (Alt Text) Get suggestions for image descriptions</vt:lpstr>
      <vt:lpstr>PowerPoint Demo</vt:lpstr>
      <vt:lpstr>Word Demo</vt:lpstr>
      <vt:lpstr>Learning Tools and Editor Built into Office 365 to improve reading and writing </vt:lpstr>
      <vt:lpstr>Learning Tools: Click to watch video</vt:lpstr>
      <vt:lpstr>OneNote Demo</vt:lpstr>
      <vt:lpstr>Eye Control: Click to watch video</vt:lpstr>
      <vt:lpstr>Seeing AI: Click to watch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2023-06-26T02:37:56Z</dcterms:modified>
</cp:coreProperties>
</file>